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7" r:id="rId12"/>
    <p:sldId id="303" r:id="rId13"/>
    <p:sldId id="304" r:id="rId14"/>
    <p:sldId id="305" r:id="rId15"/>
    <p:sldId id="306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25" r:id="rId42"/>
    <p:sldId id="326" r:id="rId43"/>
    <p:sldId id="327" r:id="rId44"/>
    <p:sldId id="328" r:id="rId45"/>
    <p:sldId id="329" r:id="rId46"/>
    <p:sldId id="33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88529-3DFF-B752-8193-7265F3DF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6F8FD8-C28D-8E35-16D2-D0FCC9EE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20BC9-F3E6-2CD3-EC50-96AB040C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ED676-450E-C9B6-F8A0-88D669D3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4F9F8-0A59-CA6D-79A4-759C0C4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5701-81F9-D6A2-B25F-BCDF609B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02986-B091-85DD-6083-472FD6F9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B37F4-AA77-5AB6-EACF-C960D209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96EAC-A492-E4E5-E122-9B88CB5F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175A3-6B32-8473-0943-9A5889CF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7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FDA7A-8305-D685-63F5-E6C91FDC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61E18-B5C5-5AED-4D2B-CBC283DE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CF70-AB6B-E069-4EAD-DBB2CD8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223BE-13D0-FD44-CBDC-5A5ACBC5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E566D-FE0C-C1D0-02FA-9BB9FA65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4CAD-EFF9-CB77-4026-1DE962BC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74659-5005-6154-1C79-E6E9E8CA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4909-D123-0F3F-3F73-7A524E2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E62D3-696A-6CCF-D959-D1F23C86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7E171-4C19-0E5A-EC78-FDFBE074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C764E-CA47-A73F-2EFD-70E9CE75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16FE3-FA00-FF05-44D9-FBCCCFBF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9F13-0E64-ADD4-D213-42E8422E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CDBF8-2280-E430-1E66-E5CE370F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66095-E167-83DA-E73A-4721F5AF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EC06F-E664-164A-556F-AAD76BCD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D446A-338C-57EE-FA9E-12A2B939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710A8-7149-3AD8-8D08-10E1EB32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1291C-2CF8-69F9-08CD-A6D0D6D3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71D36-6E84-3FDA-F53A-2D1DB240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0A036-22F9-F43D-CA45-ACAFF76D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BB45-4C39-D292-B40B-5B27A3A4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D3EBD-CA63-E6E3-84D8-2C3C0136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7A976-45A4-499A-93A8-6B6B3492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15925-023E-0AC1-4412-51BFB90C1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AD071-3EDC-55A4-E618-049E2A6E2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31259D-9A5B-6A65-C670-DF3F11BF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8836A8-311B-1F44-D18A-057C1FB5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36F319-27FA-A8C8-5669-CCFBFCD1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9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7B65F-B8D5-DE93-77D8-D75A2086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7F228-3C74-0813-7175-D621FE74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D75DC1-D54E-1DDB-10C0-D5857D01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5F13-0A9F-8A60-246A-943B3DF0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437672-40FF-E538-3C9E-1C1AE7BA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98071-1E91-99D6-1755-07A6ED9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01B0C-9541-BFB8-3705-CBF0BC7B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C19C-F298-A68C-E187-49C5AB47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31A0A-6DA6-B9A3-5DC1-DF3AD4D1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1E6D8-EBBD-D6A3-0C22-BD6D93C7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9C04B-E9AC-8E74-33D1-7E9DBF5C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AD8CD-F9EB-8C6B-8413-441FD68C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2FD6A-714B-2512-8A4A-633F8B48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8D28A-44CB-59B5-7D4A-BE176A2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B15A5-6DEE-6963-DE39-C4D220D3A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86FC5-2602-6B22-EAF1-2EBE795E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005DA-66E7-5057-FE46-9FD27A41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DDE4B-8BC7-CCF7-C499-E545884A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84183-1C5C-AD15-9092-5E64A6E0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C3B307-7D77-94B2-A7A7-5225B636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88E8D-8EFB-051A-3CD0-7C98AB14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3BEF3-8DF8-9B27-AFC2-FE3041E1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4033-85EB-4CFC-9E2C-722A719034E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F20C9-4B6D-522D-C818-E497C624C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64086-B2B1-839D-8B4E-392B9BC9A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3698-4875-4F62-862B-24BA25F09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 </a:t>
            </a:r>
            <a:r>
              <a:rPr lang="en-US" altLang="ko-KR" dirty="0" err="1"/>
              <a:t>ExecuteRegisterEvents</a:t>
            </a:r>
            <a:r>
              <a:rPr lang="en-US" altLang="ko-KR"/>
              <a:t> 000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78916-C171-E1C2-B656-56CE9F9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7168"/>
            <a:ext cx="9301316" cy="5880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01792E-F4B9-58E1-6F43-AB723A3A6ECE}"/>
              </a:ext>
            </a:extLst>
          </p:cNvPr>
          <p:cNvSpPr/>
          <p:nvPr/>
        </p:nvSpPr>
        <p:spPr>
          <a:xfrm>
            <a:off x="747252" y="4168877"/>
            <a:ext cx="5948516" cy="1425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B4178-95A4-6691-A31E-ECE40881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4" y="1188720"/>
            <a:ext cx="1179359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23A16-22C6-1830-18E0-FA4A82A1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0"/>
            <a:ext cx="870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E895D-287E-0827-F7C3-A8EA0C76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" y="1188720"/>
            <a:ext cx="692564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9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5D604-4C7C-D880-2AB4-57177A74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7674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76069-C335-3986-13E9-DC69045A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73513"/>
            <a:ext cx="705901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8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1B7BA-02FC-3EFD-070D-97C1BF02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9" y="227675"/>
            <a:ext cx="10364646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53707-E26B-F715-2A40-356575E7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88720"/>
            <a:ext cx="90392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FC334A-5B72-30F9-13D6-E861B63A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06853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6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8CB50-8DC3-0624-F279-6EE25A6C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65890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156D4-58E7-F6EA-39C6-7757B941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85602"/>
            <a:ext cx="711616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 </a:t>
            </a:r>
            <a:r>
              <a:rPr lang="en-US" altLang="ko-KR" dirty="0" err="1"/>
              <a:t>CreateRenderState_Concurrent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FDEE4-6C6A-19B7-889F-4D912141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4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27627-E2E7-0E9C-20A5-53BF9B39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4629"/>
            <a:ext cx="750674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AFB5F-324A-6146-857D-7E95DA6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54961" cy="23720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C014F0-EEDF-40A9-BF7C-F885F2C2EB76}"/>
              </a:ext>
            </a:extLst>
          </p:cNvPr>
          <p:cNvSpPr/>
          <p:nvPr/>
        </p:nvSpPr>
        <p:spPr>
          <a:xfrm>
            <a:off x="432619" y="1504335"/>
            <a:ext cx="4719484" cy="786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15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8636C-9F3E-430D-00DF-EA531AB2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46674"/>
            <a:ext cx="9288171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PrimitiveSceneInfo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F784E-D727-C572-6E01-077E547C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8295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FPrimitiveSceneProxy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C21ECB-9E52-C373-0962-F5F33351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67822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FPrimitiveSceneProxy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9BDA3-5C48-6D59-1418-3F5942C1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9" y="1276050"/>
            <a:ext cx="1178407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0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FPrimitiveSceneProxy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E55C7-E288-6749-BD1B-117DD7C7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399892"/>
            <a:ext cx="1187933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5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FPrimitiveSceneProxy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46EEE-1C36-CE25-06C0-16CE82F1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5006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04D19-DACF-1271-5CC6-711D5766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2790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1E8DED-EDB5-67AA-F19D-FB9E99AD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3934"/>
            <a:ext cx="829743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9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938B4-FF64-B5FA-30F7-23ECC62E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7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0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CreateRenderState_Concurrent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5865E-B135-0DE5-DCB3-0E33DC7B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84991"/>
            <a:ext cx="8640381" cy="59730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AD5D23-3984-14E3-ED06-19D5C25650D6}"/>
              </a:ext>
            </a:extLst>
          </p:cNvPr>
          <p:cNvSpPr/>
          <p:nvPr/>
        </p:nvSpPr>
        <p:spPr>
          <a:xfrm>
            <a:off x="776748" y="2890684"/>
            <a:ext cx="7423355" cy="62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58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F93C3-E558-DA11-B57C-ECC9E299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9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2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8420D-98FA-0C77-ACCD-9F8DD6E1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1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ED982-AE0D-DD9E-4864-08D9F459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6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49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C9F06-E269-96B4-3AF6-21251D59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80"/>
            <a:ext cx="12192000" cy="47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87677-45AB-C5E2-C608-5AF3389D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574"/>
            <a:ext cx="103836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79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4CF1B-8E8C-BE60-C2E9-500103DA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128"/>
            <a:ext cx="1024080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2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010BF-8067-29DB-DE59-815049B8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96"/>
            <a:ext cx="9993120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76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1F356-2FC5-5A06-4347-36938D3A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96"/>
            <a:ext cx="9316750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51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892D1-07C1-618B-1A74-46F6C6BC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663"/>
            <a:ext cx="803069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9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954CE-5E4F-07EF-F053-32F39769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102"/>
            <a:ext cx="896427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FRegisterComponentContext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B9184-8FAC-1182-8BC7-2F601746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7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70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</a:t>
            </a:r>
            <a:r>
              <a:rPr lang="en-US" altLang="ko-KR" dirty="0"/>
              <a:t>::</a:t>
            </a:r>
            <a:r>
              <a:rPr lang="en-US" altLang="ko-KR" dirty="0" err="1"/>
              <a:t>UpdateAllPrimitiveSceneInfos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C4E4A5-5A09-D1D9-1B97-CFA67BB5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713"/>
            <a:ext cx="12192000" cy="37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5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5D604-4C7C-D880-2AB4-57177A74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767465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298AC8-FD81-F10C-2E90-6BE7F237EED1}"/>
              </a:ext>
            </a:extLst>
          </p:cNvPr>
          <p:cNvSpPr/>
          <p:nvPr/>
        </p:nvSpPr>
        <p:spPr>
          <a:xfrm>
            <a:off x="1061884" y="3244645"/>
            <a:ext cx="5633884" cy="95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72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StaticMeshComponent</a:t>
            </a:r>
            <a:r>
              <a:rPr lang="en-US" altLang="ko-KR" dirty="0"/>
              <a:t> </a:t>
            </a:r>
            <a:r>
              <a:rPr lang="en-US" altLang="ko-KR" dirty="0" err="1"/>
              <a:t>CreateSceneProxy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7695A-8D39-DC6E-D543-AD5659BB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4527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3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1B7BA-02FC-3EFD-070D-97C1BF02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9" y="1083544"/>
            <a:ext cx="9026736" cy="57744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E6CD60-8223-FC16-4ED0-DFA35DE2B48C}"/>
              </a:ext>
            </a:extLst>
          </p:cNvPr>
          <p:cNvSpPr/>
          <p:nvPr/>
        </p:nvSpPr>
        <p:spPr>
          <a:xfrm>
            <a:off x="1366684" y="5211097"/>
            <a:ext cx="7796981" cy="563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SetTransform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B55956-7D84-8D6F-977C-38CD87DC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12675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9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AddPrimitiveSceneInfo_RenderThread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938B4-FF64-B5FA-30F7-23ECC62E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7951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6F275A-60C3-6A57-C489-FE8E6C226E84}"/>
              </a:ext>
            </a:extLst>
          </p:cNvPr>
          <p:cNvSpPr/>
          <p:nvPr/>
        </p:nvSpPr>
        <p:spPr>
          <a:xfrm>
            <a:off x="213360" y="2556387"/>
            <a:ext cx="7416472" cy="117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76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 </a:t>
            </a:r>
            <a:r>
              <a:rPr lang="en-US" altLang="ko-KR" dirty="0" err="1"/>
              <a:t>ExecuteRegisterEvents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78916-C171-E1C2-B656-56CE9F9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7168"/>
            <a:ext cx="9301316" cy="5880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01792E-F4B9-58E1-6F43-AB723A3A6ECE}"/>
              </a:ext>
            </a:extLst>
          </p:cNvPr>
          <p:cNvSpPr/>
          <p:nvPr/>
        </p:nvSpPr>
        <p:spPr>
          <a:xfrm>
            <a:off x="747252" y="4168877"/>
            <a:ext cx="5948516" cy="1425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4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ShouldComponentAddToScene</a:t>
            </a:r>
            <a:r>
              <a:rPr lang="en-US" altLang="ko-KR" dirty="0"/>
              <a:t> 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4FE72-BB70-D001-93AB-1736B55B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573696" cy="1590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8A4B1A-E094-AF5C-257B-31DB9D02C6A8}"/>
              </a:ext>
            </a:extLst>
          </p:cNvPr>
          <p:cNvSpPr/>
          <p:nvPr/>
        </p:nvSpPr>
        <p:spPr>
          <a:xfrm>
            <a:off x="786581" y="2094271"/>
            <a:ext cx="5034116" cy="481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ShouldRender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649C0-06D1-A957-D1BD-6B6234B3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6465"/>
            <a:ext cx="6868484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CreateRenderState_Concurrent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5865E-B135-0DE5-DCB3-0E33DC7B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84991"/>
            <a:ext cx="8640381" cy="59730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6ABFF7-24E4-125D-05EE-44F22FA28D0C}"/>
              </a:ext>
            </a:extLst>
          </p:cNvPr>
          <p:cNvSpPr/>
          <p:nvPr/>
        </p:nvSpPr>
        <p:spPr>
          <a:xfrm>
            <a:off x="1435510" y="5250426"/>
            <a:ext cx="4660490" cy="722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7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AddPrimitive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55BF2-A213-7BEF-BD75-104C1258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287377" cy="1790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C0796D-95A0-6C44-E144-BF08A030EC6D}"/>
              </a:ext>
            </a:extLst>
          </p:cNvPr>
          <p:cNvSpPr/>
          <p:nvPr/>
        </p:nvSpPr>
        <p:spPr>
          <a:xfrm>
            <a:off x="766916" y="2084195"/>
            <a:ext cx="4945626" cy="668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6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ScenePrimitive</a:t>
            </a:r>
            <a:r>
              <a:rPr lang="en-US" altLang="ko-KR" dirty="0"/>
              <a:t> </a:t>
            </a:r>
            <a:r>
              <a:rPr lang="en-US" altLang="ko-KR" dirty="0" err="1"/>
              <a:t>BatchAddPrimitives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B22982-4435-E9F5-6C30-3D8E9AE7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54538" cy="15432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E38139-DE80-F721-6648-F0CFA6459C19}"/>
              </a:ext>
            </a:extLst>
          </p:cNvPr>
          <p:cNvSpPr/>
          <p:nvPr/>
        </p:nvSpPr>
        <p:spPr>
          <a:xfrm>
            <a:off x="835742" y="1700981"/>
            <a:ext cx="7266039" cy="1238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153</Words>
  <Application>Microsoft Office PowerPoint</Application>
  <PresentationFormat>와이드스크린</PresentationFormat>
  <Paragraphs>46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50</cp:revision>
  <dcterms:created xsi:type="dcterms:W3CDTF">2024-06-09T14:06:28Z</dcterms:created>
  <dcterms:modified xsi:type="dcterms:W3CDTF">2024-06-10T08:37:38Z</dcterms:modified>
</cp:coreProperties>
</file>