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7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29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30" r:id="rId72"/>
    <p:sldId id="331" r:id="rId73"/>
    <p:sldId id="332" r:id="rId74"/>
    <p:sldId id="333" r:id="rId75"/>
    <p:sldId id="334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F6D7E-14C6-C8A3-145E-8FFF5292C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92F45E-00F5-8ACB-67A8-CC73E6017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40F2C-F467-0125-ABE5-21D1ED47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BA1-745B-4F20-965C-D6622A3ADA7A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25D1E-89A8-7A02-D2AE-D9AC9C39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6B019-E5BA-43A5-0550-906D9562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E32-D6A3-4845-B8D8-4A7461D4B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8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575B9-639D-DC13-BF8B-BD05763C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7E44C-E33F-04F2-DEBE-48783295C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511E1-D903-4887-A228-60273BFB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BA1-745B-4F20-965C-D6622A3ADA7A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44901-5A1A-DCDC-5E44-F595B1D3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C947C5-D63E-3BAF-AFDE-AD050F7A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E32-D6A3-4845-B8D8-4A7461D4B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5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6A709E-7BFE-03F5-7682-385A30B1A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031544-0EAB-7E7E-3DE8-999A50B62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ADC2D-1831-4D86-9147-615D0F61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BA1-745B-4F20-965C-D6622A3ADA7A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3C06C-325D-43E0-1B0E-F2AE5837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D4B41-8D0A-58D0-3254-A2641FD2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E32-D6A3-4845-B8D8-4A7461D4B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5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D7529-F2AC-473A-0A71-5DFD83FC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A1970-6052-14CD-0EAA-9AB8B1EA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1C625-1AE5-8D98-34F5-59DF1722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BA1-745B-4F20-965C-D6622A3ADA7A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81DEB-AC85-9504-2340-265632DB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39E3F-4662-4896-BA41-8F4715F8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E32-D6A3-4845-B8D8-4A7461D4B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13167-8837-B8B6-A21C-A9AC365F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A9740-1007-60A8-7D32-79FD5E7CD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64D786-A938-6601-8609-F451C72D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BA1-745B-4F20-965C-D6622A3ADA7A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AF728-E727-EDD3-35B4-6F5C846E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6DA02-299E-3130-846C-BF858440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E32-D6A3-4845-B8D8-4A7461D4B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CEACE-0B24-417A-5527-54C68C05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C5E208-C28A-563A-CAF9-52160D55C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398C7F-37C1-777D-24E8-2272B4CA5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C1140-7E43-5426-76C3-DDA2B0CD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BA1-745B-4F20-965C-D6622A3ADA7A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7CEC11-AD5D-EC6E-BD3B-44910A69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DFF450-09FF-48A7-EAFC-5DD6E417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E32-D6A3-4845-B8D8-4A7461D4B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7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1F59F-0E15-D4DB-7883-C097B5DB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77E1EA-1D9B-6005-B921-5EC09DFF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BAB21D-0817-1444-BE60-3F5FCD7BF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DCD3E7-A9C8-A2A4-A94E-E92782349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4CCAB4-B950-24DE-ECD0-C1439152C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044C6A-1719-6CFF-81C5-BD82E537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BA1-745B-4F20-965C-D6622A3ADA7A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A3042F-6A59-6974-4449-6BEE76CF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07221E-155E-BD8F-93AA-79406AA3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E32-D6A3-4845-B8D8-4A7461D4B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3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7C589-11F3-7D4C-6016-9FDE45B6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3A35A6-313A-74EE-3460-0F050D8B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BA1-745B-4F20-965C-D6622A3ADA7A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B81B56-FCD9-7EF4-4980-B9098CDE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10EF20-BF64-6D21-47EE-6203F35F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E32-D6A3-4845-B8D8-4A7461D4B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5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6630F-1AF8-3212-2815-A96032F2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BA1-745B-4F20-965C-D6622A3ADA7A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1F74B9-BA8F-55A8-664F-6EAC8E25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205CC5-03B1-4B95-C192-0F7BA60F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E32-D6A3-4845-B8D8-4A7461D4B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0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56F8A-EF0A-F588-2D19-E6934F9A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86E19-0D9C-DDD3-169E-B05C44B7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9B4FF-612A-40FB-5EBC-987242D8C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A95455-F651-3AF5-8B22-962D8A52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BA1-745B-4F20-965C-D6622A3ADA7A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1BA87-9EBA-AF60-3177-0A5C2394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32C2C0-0AF4-7479-1F19-59F0E7D6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E32-D6A3-4845-B8D8-4A7461D4B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0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D40FF-F3FE-AA38-3A32-602B062D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CD906E-04AC-C93B-F3DF-E847CAF8E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C1557E-9BBC-6B24-068E-15FA1D455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0ECC3-5EB2-AE65-C001-B630FA8E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4BA1-745B-4F20-965C-D6622A3ADA7A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360AC-B34B-A4F4-78F2-5380C01A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3A6EE1-7D20-0F7C-D9A6-269ACCAD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8E32-D6A3-4845-B8D8-4A7461D4B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7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1063CF-1D9B-E8FF-7F86-6A813314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A46E3A-1D3E-03B4-D42F-874BF50D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D516D-E4BC-B6C5-1834-BC83C9422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4BA1-745B-4F20-965C-D6622A3ADA7A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3F1EF-2F0A-7D5A-4FDF-A7739413B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F8ADC-0854-A827-A173-12916323A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A8E32-D6A3-4845-B8D8-4A7461D4B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2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UpdateOverlap</a:t>
            </a:r>
            <a:r>
              <a:rPr lang="en-US" altLang="ko-KR" dirty="0"/>
              <a:t> 000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E20F71-A98E-A33B-EAB6-110AB5A8A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3581900" cy="628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24BBF1-3EE2-73D1-7AE3-840043187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5218"/>
            <a:ext cx="12192000" cy="301173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BCA7EA3-520B-0733-96C1-1E20F883B918}"/>
              </a:ext>
            </a:extLst>
          </p:cNvPr>
          <p:cNvSpPr/>
          <p:nvPr/>
        </p:nvSpPr>
        <p:spPr>
          <a:xfrm>
            <a:off x="548640" y="2446020"/>
            <a:ext cx="3611880" cy="571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4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UpdateOverlaps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FA062-170E-FE78-38D2-8AE0EB154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088647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5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512C2-642B-5356-A60B-DA742150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1" y="1199839"/>
            <a:ext cx="11917438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89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005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85E86E-4F02-E611-7378-205FDDBE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402487" cy="28197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241E942-9A42-F6D2-E525-CF3341EE8E5E}"/>
              </a:ext>
            </a:extLst>
          </p:cNvPr>
          <p:cNvSpPr/>
          <p:nvPr/>
        </p:nvSpPr>
        <p:spPr>
          <a:xfrm>
            <a:off x="816077" y="1740310"/>
            <a:ext cx="4395020" cy="462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3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UpdatePhysicsVolumn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CF4A0-FBB0-3D8A-A7BE-C6864B96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45931"/>
            <a:ext cx="10555173" cy="40582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DDC65A-08F7-C239-9BE8-74F61EADA18B}"/>
              </a:ext>
            </a:extLst>
          </p:cNvPr>
          <p:cNvSpPr/>
          <p:nvPr/>
        </p:nvSpPr>
        <p:spPr>
          <a:xfrm>
            <a:off x="1081548" y="2477729"/>
            <a:ext cx="4896465" cy="452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55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UpdatePhysicsVolumn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CA3118-A374-F840-F4A5-B942B2C6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75518"/>
            <a:ext cx="9383434" cy="57824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A2E0F5E-0500-CEF6-B66A-542A78BB3EDD}"/>
              </a:ext>
            </a:extLst>
          </p:cNvPr>
          <p:cNvSpPr/>
          <p:nvPr/>
        </p:nvSpPr>
        <p:spPr>
          <a:xfrm>
            <a:off x="2585884" y="3982065"/>
            <a:ext cx="6941574" cy="45228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61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UpdatePhysicsVolumn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3511FA-9C08-E1F7-2330-08362B896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7" y="1188720"/>
            <a:ext cx="54864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64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UpdatePhysicsVolumn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AC99-2EDE-B429-0EA5-31349B13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936"/>
            <a:ext cx="12192000" cy="45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5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UpdatePhysicsVolumn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ACFC6C-5D2F-8FBB-F4E3-18D16DED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86842"/>
            <a:ext cx="7849695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APhysicsVolumn</a:t>
            </a:r>
            <a:r>
              <a:rPr lang="en-US" altLang="ko-KR" dirty="0"/>
              <a:t> 007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C862ED-FEB6-1733-6085-112F28E4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2" y="1188720"/>
            <a:ext cx="5268060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2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APhysicsVolumn</a:t>
            </a:r>
            <a:r>
              <a:rPr lang="en-US" altLang="ko-KR" dirty="0"/>
              <a:t> 009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D81A27-333C-E1B7-2618-4DC7A62AC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002117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3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MoveComponent</a:t>
            </a:r>
            <a:r>
              <a:rPr lang="en-US" altLang="ko-KR" dirty="0"/>
              <a:t> 001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965B27-23CD-CAC9-C0EC-BEDB0E94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345858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35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PhysicsVolumn</a:t>
            </a:r>
            <a:r>
              <a:rPr lang="en-US" altLang="ko-KR" dirty="0"/>
              <a:t> </a:t>
            </a:r>
            <a:r>
              <a:rPr lang="en-US" altLang="ko-KR" dirty="0" err="1"/>
              <a:t>AVolumn</a:t>
            </a:r>
            <a:r>
              <a:rPr lang="en-US" altLang="ko-KR" dirty="0"/>
              <a:t> 008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1327C1-8771-F27E-F649-EAD208666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54564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04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UpdatePhysicsVolumn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AC99-2EDE-B429-0EA5-31349B13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936"/>
            <a:ext cx="12192000" cy="45361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B199934-C804-E804-853D-8A17E01B9141}"/>
              </a:ext>
            </a:extLst>
          </p:cNvPr>
          <p:cNvSpPr/>
          <p:nvPr/>
        </p:nvSpPr>
        <p:spPr>
          <a:xfrm>
            <a:off x="1425677" y="1720645"/>
            <a:ext cx="3864078" cy="77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BC0E01-01FF-C646-2A82-8F32B8315FC4}"/>
              </a:ext>
            </a:extLst>
          </p:cNvPr>
          <p:cNvSpPr/>
          <p:nvPr/>
        </p:nvSpPr>
        <p:spPr>
          <a:xfrm>
            <a:off x="1425677" y="2566219"/>
            <a:ext cx="5850194" cy="862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99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FOverlapResult</a:t>
            </a:r>
            <a:r>
              <a:rPr lang="en-US" altLang="ko-KR" dirty="0"/>
              <a:t> 010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3F8F62-1E5D-2772-F47C-96B17FD7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53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61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FComponentQueryParams</a:t>
            </a:r>
            <a:r>
              <a:rPr lang="en-US" altLang="ko-KR" dirty="0"/>
              <a:t> 011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E2243D-5CF8-15BC-F16B-E567BE75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1188720"/>
            <a:ext cx="588727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1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FComponentQueryParam</a:t>
            </a:r>
            <a:r>
              <a:rPr lang="en-US" altLang="ko-KR" dirty="0"/>
              <a:t> 012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79AC3D-4EB1-7852-3670-97A57190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11034"/>
            <a:ext cx="6544588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FComponentQueryParam</a:t>
            </a:r>
            <a:r>
              <a:rPr lang="en-US" altLang="ko-KR" dirty="0"/>
              <a:t> 012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C14227-5259-E096-027D-608B3BB9E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544853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FComponentQueryParam</a:t>
            </a:r>
            <a:r>
              <a:rPr lang="en-US" altLang="ko-KR" dirty="0"/>
              <a:t> 012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5DA746-2203-B57E-8EA9-3AE125E67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589679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7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UpdatePhysicsVolumn</a:t>
            </a:r>
            <a:r>
              <a:rPr lang="en-US" altLang="ko-KR" dirty="0"/>
              <a:t> 006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ACFC6C-5D2F-8FBB-F4E3-18D16DED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86842"/>
            <a:ext cx="7849695" cy="375337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7F5D43C-D335-DDDC-0173-AE9230F0F281}"/>
              </a:ext>
            </a:extLst>
          </p:cNvPr>
          <p:cNvSpPr/>
          <p:nvPr/>
        </p:nvSpPr>
        <p:spPr>
          <a:xfrm>
            <a:off x="1002891" y="3834581"/>
            <a:ext cx="4021394" cy="757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02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SetPhysicsVolumn</a:t>
            </a:r>
            <a:r>
              <a:rPr lang="en-US" altLang="ko-KR" dirty="0"/>
              <a:t> 013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6D5E1F-DBBF-A3B4-7C0F-FAC980A8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74129"/>
            <a:ext cx="5143065" cy="588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87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UpdateOverlaps</a:t>
            </a:r>
            <a:r>
              <a:rPr lang="en-US" altLang="ko-KR" dirty="0"/>
              <a:t> 004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FA062-170E-FE78-38D2-8AE0EB154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088647" cy="371526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17D1EBC-32F2-D106-1973-92ADC558B004}"/>
              </a:ext>
            </a:extLst>
          </p:cNvPr>
          <p:cNvSpPr/>
          <p:nvPr/>
        </p:nvSpPr>
        <p:spPr>
          <a:xfrm>
            <a:off x="865239" y="3696929"/>
            <a:ext cx="5712542" cy="452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3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MoveComponentImpl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479183-25B1-A68A-2280-667E8027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340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59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E3BC55-10D9-DDA0-BD51-A8F5B1654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986"/>
            <a:ext cx="12192000" cy="286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72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76B821-0B9D-734D-B046-6D6A2121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14527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54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EFE687-83C8-4502-21BC-56E0B4594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23385"/>
            <a:ext cx="8688012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75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50FA31-C765-BB07-65B8-ACCE70C0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211961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53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6E132B-A0DB-DCCF-F9D7-145639E4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675416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49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3173AB-3B1D-3474-6ACB-938DB0A47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802593" cy="517279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8F02CA3-0725-5434-E276-62FD252E8336}"/>
              </a:ext>
            </a:extLst>
          </p:cNvPr>
          <p:cNvSpPr/>
          <p:nvPr/>
        </p:nvSpPr>
        <p:spPr>
          <a:xfrm>
            <a:off x="1641987" y="5456903"/>
            <a:ext cx="5073445" cy="629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49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5CC595-79F8-77CB-B649-157C650CF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4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00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8EE1A6-F8D7-034C-F8C4-0EC74C13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02196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24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493C59-D232-2D40-F9BC-0F8B12AA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9" y="1188720"/>
            <a:ext cx="1198412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17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F27A1B-1839-F8A9-EA59-4CC3BAB7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27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MoveComponentImpl</a:t>
            </a:r>
            <a:r>
              <a:rPr lang="en-US" altLang="ko-KR" dirty="0"/>
              <a:t> 002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6CE47E-5069-A696-0EDF-CDD7E54F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097909" cy="32103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1C0E1D-9886-EF85-82E4-1B14B255B5AD}"/>
              </a:ext>
            </a:extLst>
          </p:cNvPr>
          <p:cNvSpPr/>
          <p:nvPr/>
        </p:nvSpPr>
        <p:spPr>
          <a:xfrm>
            <a:off x="570271" y="1406013"/>
            <a:ext cx="8809703" cy="7570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B675E0-2924-B417-AC74-22C0B493C54B}"/>
              </a:ext>
            </a:extLst>
          </p:cNvPr>
          <p:cNvSpPr/>
          <p:nvPr/>
        </p:nvSpPr>
        <p:spPr>
          <a:xfrm>
            <a:off x="816077" y="2851355"/>
            <a:ext cx="5702710" cy="757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8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09028F-6FC7-310F-83C5-0E00D0D8F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412278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21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72353" y="186080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904D76-0F2A-934C-A3B6-CE2ED57A8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329"/>
            <a:ext cx="12192000" cy="628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2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E1D1BB-F45B-48BE-B7DD-1C72D654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116697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22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2B1A7A-D887-2628-2081-EE95EA579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1" y="1188720"/>
            <a:ext cx="11812649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68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BeginComponentOverlap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A769D2-770F-EA4C-6B22-10C11BE0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47444"/>
            <a:ext cx="9326277" cy="45631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A1F2350-A788-6BB1-61C4-68E8F4F6B8C0}"/>
              </a:ext>
            </a:extLst>
          </p:cNvPr>
          <p:cNvSpPr/>
          <p:nvPr/>
        </p:nvSpPr>
        <p:spPr>
          <a:xfrm>
            <a:off x="658761" y="2930013"/>
            <a:ext cx="4355691" cy="412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95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BeginComponentOverlap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1749E2-9B6F-B298-9912-556D83AA7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76698"/>
            <a:ext cx="9211961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59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BeginComponentOverlap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C72F0B-1194-3449-FA17-792624BA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532"/>
            <a:ext cx="12192000" cy="45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27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BeginComponentOverlap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1E19CA-616D-D407-4E6A-6341E19E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317" y="1035533"/>
            <a:ext cx="7478169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IndexOfOverlapFast</a:t>
            </a:r>
            <a:r>
              <a:rPr lang="en-US" altLang="ko-KR" dirty="0"/>
              <a:t> 016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DF302F-7A61-72F6-1214-4971C181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12192000" cy="15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02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FFastOverlapInfoComponent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4BCDC1-E443-F61E-C68B-6E8D5B71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19778"/>
            <a:ext cx="1108864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InternalSetWorldLocationAndRotation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674222-DDF7-A195-DB5F-4B83C2AB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93649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313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23193" y="176247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FFastOverlapInfoComponent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B53227-2D37-A4AE-6FF7-CDF0BB8A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1" y="675412"/>
            <a:ext cx="7640116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35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FFastOverlapInfoComponent</a:t>
            </a:r>
            <a:r>
              <a:rPr lang="en-US" altLang="ko-KR" dirty="0"/>
              <a:t> 017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1D4489-E94E-4AFA-54A8-3ACCA1387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773485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604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BeginComponentOverlap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A769D2-770F-EA4C-6B22-10C11BE0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47444"/>
            <a:ext cx="9326277" cy="45631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A1F2350-A788-6BB1-61C4-68E8F4F6B8C0}"/>
              </a:ext>
            </a:extLst>
          </p:cNvPr>
          <p:cNvSpPr/>
          <p:nvPr/>
        </p:nvSpPr>
        <p:spPr>
          <a:xfrm>
            <a:off x="924232" y="4090219"/>
            <a:ext cx="4994787" cy="4129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23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CanComponentsGenerateOverlap</a:t>
            </a:r>
            <a:r>
              <a:rPr lang="en-US" altLang="ko-KR" dirty="0"/>
              <a:t> 018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91397C-7F3B-1C7D-E679-13AAD3B8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47843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80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BeginComponentOverlap</a:t>
            </a:r>
            <a:r>
              <a:rPr lang="en-US" altLang="ko-KR" dirty="0"/>
              <a:t> 015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1749E2-9B6F-B298-9912-556D83AA7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76698"/>
            <a:ext cx="9211961" cy="566816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3616CC9-A2C9-4B32-CF8D-12224666DB9F}"/>
              </a:ext>
            </a:extLst>
          </p:cNvPr>
          <p:cNvSpPr/>
          <p:nvPr/>
        </p:nvSpPr>
        <p:spPr>
          <a:xfrm>
            <a:off x="1278194" y="1553497"/>
            <a:ext cx="3470787" cy="776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106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AreActorsOverapping</a:t>
            </a:r>
            <a:r>
              <a:rPr lang="en-US" altLang="ko-KR" dirty="0"/>
              <a:t> 019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E04265-F6DC-8E9A-9A44-AF6A4FBA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793067" cy="30388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A0A6B9-FC7F-B728-9A8E-D84916D7783A}"/>
              </a:ext>
            </a:extLst>
          </p:cNvPr>
          <p:cNvSpPr/>
          <p:nvPr/>
        </p:nvSpPr>
        <p:spPr>
          <a:xfrm>
            <a:off x="570272" y="2300748"/>
            <a:ext cx="4689986" cy="11282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55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Actor </a:t>
            </a:r>
            <a:r>
              <a:rPr lang="en-US" altLang="ko-KR" dirty="0" err="1"/>
              <a:t>IsOverlappingActor</a:t>
            </a:r>
            <a:r>
              <a:rPr lang="en-US" altLang="ko-KR" dirty="0"/>
              <a:t> 020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5C2AE3-8DC0-0614-2007-8B942C8A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95" y="1188720"/>
            <a:ext cx="7211431" cy="39153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26A95E2-C4E0-5DBB-E25B-8F93D53DA37B}"/>
              </a:ext>
            </a:extLst>
          </p:cNvPr>
          <p:cNvSpPr/>
          <p:nvPr/>
        </p:nvSpPr>
        <p:spPr>
          <a:xfrm>
            <a:off x="1111045" y="3097161"/>
            <a:ext cx="5565058" cy="331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117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IsOverlappingActor</a:t>
            </a:r>
            <a:r>
              <a:rPr lang="en-US" altLang="ko-KR" dirty="0"/>
              <a:t> 021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27CF30-74ED-35CD-87C9-F76501C1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25959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494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8EE1A6-F8D7-034C-F8C4-0EC74C13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021963" cy="313416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03FB01-AC8C-29EE-4310-E3E07F323282}"/>
              </a:ext>
            </a:extLst>
          </p:cNvPr>
          <p:cNvSpPr/>
          <p:nvPr/>
        </p:nvSpPr>
        <p:spPr>
          <a:xfrm>
            <a:off x="1602658" y="2802194"/>
            <a:ext cx="4493342" cy="1091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752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FCollisionResponseParms</a:t>
            </a:r>
            <a:r>
              <a:rPr lang="en-US" altLang="ko-KR" dirty="0"/>
              <a:t> 022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C20D3-E90D-6F0A-244E-9EAB965E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897856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8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InternalSetWorldLocationAndRotation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9815BA-3716-06B2-ED09-71A583E87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0364646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08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FCollisionResponseParms</a:t>
            </a:r>
            <a:r>
              <a:rPr lang="en-US" altLang="ko-KR" dirty="0"/>
              <a:t> 023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9B3802-44DA-F130-10B2-CCE6713E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714474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189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FCollisionResponseParms</a:t>
            </a:r>
            <a:r>
              <a:rPr lang="en-US" altLang="ko-KR" dirty="0"/>
              <a:t> 023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0307D-E227-E439-0E7B-E12AAB09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1188720"/>
            <a:ext cx="5868219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218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FCollisionResponseParms</a:t>
            </a:r>
            <a:r>
              <a:rPr lang="en-US" altLang="ko-KR" dirty="0"/>
              <a:t> 023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CD6725-71D0-00CE-58B0-D8FFEA1E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4" y="1188720"/>
            <a:ext cx="5096586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252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SceneComponent</a:t>
            </a:r>
            <a:r>
              <a:rPr lang="en-US" altLang="ko-KR" dirty="0"/>
              <a:t> </a:t>
            </a:r>
            <a:r>
              <a:rPr lang="en-US" altLang="ko-KR" dirty="0" err="1"/>
              <a:t>FCollisionResponseParms</a:t>
            </a:r>
            <a:r>
              <a:rPr lang="en-US" altLang="ko-KR" dirty="0"/>
              <a:t> 023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9EE565-751A-5C0A-69ED-66BDA160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27" y="0"/>
            <a:ext cx="2982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517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8EE1A6-F8D7-034C-F8C4-0EC74C13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021963" cy="313416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03FB01-AC8C-29EE-4310-E3E07F323282}"/>
              </a:ext>
            </a:extLst>
          </p:cNvPr>
          <p:cNvSpPr/>
          <p:nvPr/>
        </p:nvSpPr>
        <p:spPr>
          <a:xfrm>
            <a:off x="1602658" y="2802194"/>
            <a:ext cx="4493342" cy="1091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900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InitSweepCollisionParams</a:t>
            </a:r>
            <a:r>
              <a:rPr lang="en-US" altLang="ko-KR" dirty="0"/>
              <a:t> 024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F30171-877A-9266-467F-FE0540E1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354856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452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493C59-D232-2D40-F9BC-0F8B12AA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9" y="1188720"/>
            <a:ext cx="11984122" cy="44773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877AF8-7D26-556B-973E-992035393E73}"/>
              </a:ext>
            </a:extLst>
          </p:cNvPr>
          <p:cNvSpPr/>
          <p:nvPr/>
        </p:nvSpPr>
        <p:spPr>
          <a:xfrm>
            <a:off x="2164466" y="3078866"/>
            <a:ext cx="4953964" cy="439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986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ShouIgnoreOverlapResult</a:t>
            </a:r>
            <a:r>
              <a:rPr lang="en-US" altLang="ko-KR" dirty="0"/>
              <a:t> 025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AD2DCA-7490-8EB8-B164-12D1E436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3" y="1104097"/>
            <a:ext cx="9935962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351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EndComponentOverlap</a:t>
            </a:r>
            <a:r>
              <a:rPr lang="en-US" altLang="ko-KR" dirty="0"/>
              <a:t> 026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4B8EBC-60F6-1C81-8DEC-1D9E64C8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55934"/>
            <a:ext cx="9231013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42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EndComponentOverlap</a:t>
            </a:r>
            <a:r>
              <a:rPr lang="en-US" altLang="ko-KR" dirty="0"/>
              <a:t> 026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261862-EC3A-CE09-3E13-1216EBFE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53585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2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InternalSetWorldLocationAndRotation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C4E2B4-9CF5-4023-E55C-661B09FDF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5255"/>
            <a:ext cx="1126012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919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EndComponentOverlap</a:t>
            </a:r>
            <a:r>
              <a:rPr lang="en-US" altLang="ko-KR" dirty="0"/>
              <a:t> 026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DA9D8D-DED4-E1CF-DB3D-C25B50B4A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34532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267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E1D1BB-F45B-48BE-B7DD-1C72D654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116697" cy="436305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821C8E2-8A97-D7C7-5E00-75018B008098}"/>
              </a:ext>
            </a:extLst>
          </p:cNvPr>
          <p:cNvSpPr/>
          <p:nvPr/>
        </p:nvSpPr>
        <p:spPr>
          <a:xfrm>
            <a:off x="1145894" y="4548851"/>
            <a:ext cx="4328931" cy="682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516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ClearComponentOverlaps</a:t>
            </a:r>
            <a:r>
              <a:rPr lang="en-US" altLang="ko-KR" dirty="0"/>
              <a:t> 027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2FB876-C921-D762-F748-CF825D36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985022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71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UpdateOverlapsImpl</a:t>
            </a:r>
            <a:r>
              <a:rPr lang="en-US" altLang="ko-KR" dirty="0"/>
              <a:t> 014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2B1A7A-D887-2628-2081-EE95EA579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1" y="1188720"/>
            <a:ext cx="11812649" cy="502990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5712EFA-1510-3F4B-5E41-AC6B6F10E70E}"/>
              </a:ext>
            </a:extLst>
          </p:cNvPr>
          <p:cNvSpPr/>
          <p:nvPr/>
        </p:nvSpPr>
        <p:spPr>
          <a:xfrm>
            <a:off x="983848" y="4328932"/>
            <a:ext cx="7488820" cy="1180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936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PrimitiveComponent</a:t>
            </a:r>
            <a:r>
              <a:rPr lang="en-US" altLang="ko-KR" dirty="0"/>
              <a:t> </a:t>
            </a:r>
            <a:r>
              <a:rPr lang="en-US" altLang="ko-KR" dirty="0" err="1"/>
              <a:t>ClearComponentOverlaps</a:t>
            </a:r>
            <a:r>
              <a:rPr lang="en-US" altLang="ko-KR" dirty="0"/>
              <a:t> 028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FA5AA4-AC8E-CED2-B217-C27C9873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000238"/>
            <a:ext cx="7707582" cy="58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675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UpdateOverlap</a:t>
            </a:r>
            <a:r>
              <a:rPr lang="en-US" altLang="ko-KR" dirty="0"/>
              <a:t> 029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E20F71-A98E-A33B-EAB6-110AB5A8A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3581900" cy="628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24BBF1-3EE2-73D1-7AE3-840043187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5218"/>
            <a:ext cx="12192000" cy="30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8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InternalSetWorldLocationAndRotation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221F83-A146-D8AC-9AF5-9F7F6529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1143159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1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F4F8-40F6-C9DA-6B35-22C2B45B77EF}"/>
              </a:ext>
            </a:extLst>
          </p:cNvPr>
          <p:cNvSpPr txBox="1">
            <a:spLocks/>
          </p:cNvSpPr>
          <p:nvPr/>
        </p:nvSpPr>
        <p:spPr>
          <a:xfrm>
            <a:off x="213360" y="412222"/>
            <a:ext cx="10515600" cy="776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SceneCompoment</a:t>
            </a:r>
            <a:r>
              <a:rPr lang="en-US" altLang="ko-KR" dirty="0"/>
              <a:t> </a:t>
            </a:r>
            <a:r>
              <a:rPr lang="en-US" altLang="ko-KR" dirty="0" err="1"/>
              <a:t>InternalSetWorldLocationAndRotation</a:t>
            </a:r>
            <a:r>
              <a:rPr lang="en-US" altLang="ko-KR" dirty="0"/>
              <a:t> 003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2C7C17-CE2E-F8F6-BDD1-BB2B2758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" y="1188720"/>
            <a:ext cx="12050807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8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221</Words>
  <Application>Microsoft Office PowerPoint</Application>
  <PresentationFormat>와이드스크린</PresentationFormat>
  <Paragraphs>75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7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용주 곽</dc:creator>
  <cp:lastModifiedBy>용주 곽</cp:lastModifiedBy>
  <cp:revision>75</cp:revision>
  <dcterms:created xsi:type="dcterms:W3CDTF">2024-04-21T13:53:50Z</dcterms:created>
  <dcterms:modified xsi:type="dcterms:W3CDTF">2024-04-25T12:28:22Z</dcterms:modified>
</cp:coreProperties>
</file>