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08C61-D036-80C3-F6B1-EC0BE926F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A23140-A03C-4FD1-3973-06C49019A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55419-0E16-DD6E-C002-AC9684CA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0DD6D-36F2-2413-73C5-593AE2F3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842E3-A453-C01B-23D1-E7C86E90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63ACC-3EBC-D168-2964-CD595C1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2CF36-47F2-810C-6372-432CC805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8570E-4D30-2D61-743B-2223E288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976F1-74D0-9F48-3B7F-1CDA9726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75AFD-B869-EC95-3B7D-E7C0532E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C40233-A6B0-7AA0-28A6-5B69462F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D557E-472D-7585-B365-294641A91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56EA6-5DD5-117E-D185-0CA11AD4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83B61-6528-ED62-819B-E2E064BB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C8E11-A4A8-6D1D-9ECB-9F61E5E4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0036-5F84-18A1-4745-FBF18BE7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CFFAE-C75F-14DA-944E-829EA6BC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3E9F6-0B27-4C3D-FA92-780F5EE1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130E8-2E16-4FCC-6A86-F42F072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742AE-A126-5ACF-8AB0-D46D6F87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94BCE-A784-DD1F-43FB-348D568E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9C9BD-0D0C-2831-54A6-9B23C584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96F11-EE4D-F630-578C-85B3788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94AC1-B713-FA10-34A5-17D25945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2E33C-F463-1924-3A7F-66C66FAA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1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34933-1ADB-294D-4D5F-50D14172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4A881-30E0-A371-678C-B6017D3AB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050BE5-C458-1670-2581-C7FEAD478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928A1-9A59-C708-42B1-EC47BED2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CA831-9DE6-BAE5-4E96-E152B282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79EA2-878C-76E9-174E-693EFA24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C5876-8B63-F332-E208-3D274D67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18307-13FA-EDED-9990-427FA1FE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08A0F-1CBF-7D9C-C6E9-1061B860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B1F36-AA2A-AB3F-C783-21FADF404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586670-2EB5-D826-9BED-0C2F4D71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B3A9F-79D6-543C-750A-75701776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AD1F91-9D82-49DE-5B0A-4214010F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DB4DEE-8177-03C6-921A-40721EBA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B4CA-3CFA-8792-BB70-2090349A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46924-4AF9-D7DF-046A-1F5817C3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3B59AA-184A-DBD9-7ACE-68F8C2FA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C74647-5CBF-EF23-D4E5-836947E4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CEFB5-D1B6-4070-7C60-28019889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E025A-6DC6-0B07-7963-C5FA10B0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F539D-AAF0-1631-07DD-6058ED57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5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5E68-BA23-61BD-0CB1-A4F0CADA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4D4BE-445D-A0E5-F404-9F0F73C2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96597-C955-1558-93AE-1AF942D8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CD2A1-5F3D-5895-F4FA-E2053FC9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37C52-8401-09C3-2261-F78A5C5F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D5449-865E-721C-CD2E-9126B2FC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4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C16E-A787-BD06-BC48-9C190F50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99C78-6DC6-22F2-E21F-98F8FE6A7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7E056-C1CB-5497-6831-B3D528399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FE899-4A07-7D8C-068A-21EC3205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AF849B-9FD3-F30E-2245-BED02537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702B6-B0D1-B5C1-155D-6737C063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4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EEFBC6-CD6F-91FD-94B1-7C2BCF9A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1A8AF-32F9-14FB-F38E-04F88309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49A96-8F63-CC8B-EF82-38F8E678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B345-6B96-4982-9621-4700C329DC1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60D04-C09B-FCEE-B291-7984B5EB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C9E2F-7053-F423-4403-B3448B69F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EEB4-AAC0-4771-8B82-21A97D7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ActorComponent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18F94-63BF-A32A-EE0B-19A00E14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78327" cy="2857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A00679-0C77-90CD-AF97-9BC144FD449B}"/>
              </a:ext>
            </a:extLst>
          </p:cNvPr>
          <p:cNvSpPr/>
          <p:nvPr/>
        </p:nvSpPr>
        <p:spPr>
          <a:xfrm>
            <a:off x="1066800" y="3238500"/>
            <a:ext cx="5135880" cy="617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4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0C055-7F6F-7DF2-835A-4077197D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536"/>
            <a:ext cx="12192000" cy="59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FC1684-9807-5B64-7215-6C4AC02D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48796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5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97A26C-8865-EB14-C17B-C0A13D4C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6880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3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8A323-C67E-56DD-4622-CF67409F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363853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2ECA8E-0CB5-3869-A5E4-19AFDF8C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40275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1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FAttachmentTransformRules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2C5C8A-3128-5FF6-30D3-30F1C005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802858" cy="35628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5478207-2FD6-F455-71E1-51EA4199E9E6}"/>
              </a:ext>
            </a:extLst>
          </p:cNvPr>
          <p:cNvSpPr/>
          <p:nvPr/>
        </p:nvSpPr>
        <p:spPr>
          <a:xfrm>
            <a:off x="471948" y="1927123"/>
            <a:ext cx="4375355" cy="698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6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FAttachmentTransformRules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68ADF-36D7-1171-45D8-38549AEF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73538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4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FAttachmentTransformRules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0D0603-58AD-7063-AD8B-9624872E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80"/>
            <a:ext cx="8402223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2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FAttachmentTransformRules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385185-5826-73BC-4155-3EF17303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07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FAttachmentTransformRules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223938-A5DF-E816-0C85-91F4EA1B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67769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3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OnRegister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A63A22-CF15-DB78-C9CC-93D35DD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802858" cy="55347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9EBF3F6-0C59-2368-D320-DA567F44ED49}"/>
              </a:ext>
            </a:extLst>
          </p:cNvPr>
          <p:cNvSpPr/>
          <p:nvPr/>
        </p:nvSpPr>
        <p:spPr>
          <a:xfrm>
            <a:off x="757084" y="3156155"/>
            <a:ext cx="9389806" cy="58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7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EAttachmentRule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EA8797-E7BB-0290-CF31-70528239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" y="1127268"/>
            <a:ext cx="1103148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EAttachmentRule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6591EA-58EF-77D2-C16B-35E5525D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28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EAttachmentRule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1B9738-F898-FEE5-E383-FCD09C16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50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0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EAttachmentRule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7DA551-9A1D-9231-BC0A-A1141ED2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63111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4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F9F49-D4EB-7431-20EC-B54D864E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0154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0FFD93-04E2-5FBB-FF30-F32034AE3F43}"/>
              </a:ext>
            </a:extLst>
          </p:cNvPr>
          <p:cNvSpPr/>
          <p:nvPr/>
        </p:nvSpPr>
        <p:spPr>
          <a:xfrm>
            <a:off x="213359" y="2703870"/>
            <a:ext cx="5096059" cy="725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60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Object </a:t>
            </a:r>
            <a:r>
              <a:rPr lang="en-US" altLang="ko-KR" dirty="0" err="1"/>
              <a:t>FUObjectThreadContext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DF64F2-9A02-5160-E6A0-3D091DAA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60269"/>
            <a:ext cx="861180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26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F9F49-D4EB-7431-20EC-B54D864E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0154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0FFD93-04E2-5FBB-FF30-F32034AE3F43}"/>
              </a:ext>
            </a:extLst>
          </p:cNvPr>
          <p:cNvSpPr/>
          <p:nvPr/>
        </p:nvSpPr>
        <p:spPr>
          <a:xfrm>
            <a:off x="213360" y="4267200"/>
            <a:ext cx="5489350" cy="393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3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SetupAttachment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FFD93-04E2-5FBB-FF30-F32034AE3F43}"/>
              </a:ext>
            </a:extLst>
          </p:cNvPr>
          <p:cNvSpPr/>
          <p:nvPr/>
        </p:nvSpPr>
        <p:spPr>
          <a:xfrm>
            <a:off x="213360" y="4267200"/>
            <a:ext cx="5489350" cy="393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CAAD34-9786-316A-8877-7D2FE006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86092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F3CA1C9-9278-2CDF-756B-94B62A44017B}"/>
              </a:ext>
            </a:extLst>
          </p:cNvPr>
          <p:cNvSpPr/>
          <p:nvPr/>
        </p:nvSpPr>
        <p:spPr>
          <a:xfrm>
            <a:off x="1150374" y="3283974"/>
            <a:ext cx="7079226" cy="471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29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IsAttachedTo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31755-AB6E-9638-95A1-088054E0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" y="1188720"/>
            <a:ext cx="1030748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3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3EA34-8C09-1F78-3004-CCC3359D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726647" cy="531569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EE484F5-7486-CE51-AEB5-0E7EE11EDFB2}"/>
              </a:ext>
            </a:extLst>
          </p:cNvPr>
          <p:cNvSpPr/>
          <p:nvPr/>
        </p:nvSpPr>
        <p:spPr>
          <a:xfrm>
            <a:off x="757084" y="3618271"/>
            <a:ext cx="7885471" cy="452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4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F9F49-D4EB-7431-20EC-B54D864E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0154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0FFD93-04E2-5FBB-FF30-F32034AE3F43}"/>
              </a:ext>
            </a:extLst>
          </p:cNvPr>
          <p:cNvSpPr/>
          <p:nvPr/>
        </p:nvSpPr>
        <p:spPr>
          <a:xfrm>
            <a:off x="213360" y="2330245"/>
            <a:ext cx="4673272" cy="393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38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IsOwnerRunningUserConstructionScript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9F4585-02E7-106D-6AC4-C507866B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23021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9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FDetachmentTransformRules</a:t>
            </a:r>
            <a:r>
              <a:rPr lang="en-US" altLang="ko-KR"/>
              <a:t> 009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9D4282-F3F0-EA23-47C2-B872C122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94706"/>
            <a:ext cx="918338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46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15C28-D5C9-FD23-8C10-4591F8FE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364646" cy="46774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567F72-835F-5E0C-754A-974726A1D2B7}"/>
              </a:ext>
            </a:extLst>
          </p:cNvPr>
          <p:cNvSpPr/>
          <p:nvPr/>
        </p:nvSpPr>
        <p:spPr>
          <a:xfrm>
            <a:off x="1120877" y="4660490"/>
            <a:ext cx="5506065" cy="580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91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DetachFromComponent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8942A-231A-7365-6C9C-25576EE0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663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3C60D6-C1AF-B358-5721-99022DCBB002}"/>
              </a:ext>
            </a:extLst>
          </p:cNvPr>
          <p:cNvSpPr/>
          <p:nvPr/>
        </p:nvSpPr>
        <p:spPr>
          <a:xfrm>
            <a:off x="776748" y="4090219"/>
            <a:ext cx="5643717" cy="403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75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DetachFromComponent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19C8B5-60D7-4A10-28EC-4B9AEFB3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852"/>
            <a:ext cx="954538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6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DetachFromComponent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299AA-8660-13F1-868C-F9A38A51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900238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09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DetachFromComponent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59CC62-B894-C8BF-2B5B-DACE3B37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878327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8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A76A73-35AA-5879-0FDB-F3C2B1F3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94575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01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8931E5-CF7B-2EA9-6F42-57AC35D3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360"/>
            <a:ext cx="1203175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5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84548-CF1E-2E1B-A0CC-7C16BA9B2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1" y="1275917"/>
            <a:ext cx="10591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0BBD95-A092-B9DF-56C3-344791D8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916644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18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63EB6-BB94-4EE7-B43E-E1F1E39F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66597"/>
            <a:ext cx="9888330" cy="3029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C7864D-E135-6C3A-0D27-9BE9F872F197}"/>
              </a:ext>
            </a:extLst>
          </p:cNvPr>
          <p:cNvSpPr/>
          <p:nvPr/>
        </p:nvSpPr>
        <p:spPr>
          <a:xfrm>
            <a:off x="462116" y="1166597"/>
            <a:ext cx="5633884" cy="573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00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C25CF-D28F-F2E9-2C40-EA3464F4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20243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2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95669A-949C-A173-63F8-B221543B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15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BA874-5FC4-6E1D-22BD-6888E58E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9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50347-B555-8CE2-A7C8-A634F0AB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697"/>
            <a:ext cx="854511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43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2C1A3A-7CFB-D5B5-2BC8-772D33F7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" y="1098240"/>
            <a:ext cx="1082191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9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GetBodyInstance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2EFCEB-446C-C317-DD33-59BC8902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012172" cy="17814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266364-1014-E472-7B46-AA7CE62B7C31}"/>
              </a:ext>
            </a:extLst>
          </p:cNvPr>
          <p:cNvSpPr/>
          <p:nvPr/>
        </p:nvSpPr>
        <p:spPr>
          <a:xfrm>
            <a:off x="796413" y="1887794"/>
            <a:ext cx="5211097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2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GetBodyInstance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DBAE1-08BF-FC24-E057-8FDCB0DD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802328" cy="19814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3E8402F-87EC-6F9B-CCE7-9B46459647BA}"/>
              </a:ext>
            </a:extLst>
          </p:cNvPr>
          <p:cNvSpPr/>
          <p:nvPr/>
        </p:nvSpPr>
        <p:spPr>
          <a:xfrm>
            <a:off x="213360" y="1681315"/>
            <a:ext cx="4142330" cy="432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93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GetBodyInstance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0FFDD5-8A49-9C05-B0E1-BEBCFB70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0685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42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67471" y="23953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BodyInstance</a:t>
            </a:r>
            <a:r>
              <a:rPr lang="en-US" altLang="ko-KR" dirty="0"/>
              <a:t> </a:t>
            </a:r>
            <a:r>
              <a:rPr lang="en-US" altLang="ko-KR" dirty="0" err="1"/>
              <a:t>FBodyInstanceCore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C3863-7128-AE4A-B148-F393DB70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378"/>
            <a:ext cx="10515600" cy="5928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31237D-E4BD-5B91-C9A8-AA46583F439B}"/>
              </a:ext>
            </a:extLst>
          </p:cNvPr>
          <p:cNvSpPr/>
          <p:nvPr/>
        </p:nvSpPr>
        <p:spPr>
          <a:xfrm>
            <a:off x="0" y="816077"/>
            <a:ext cx="4817806" cy="77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FE021A-7009-95C7-A8A4-94EBE969BCF8}"/>
              </a:ext>
            </a:extLst>
          </p:cNvPr>
          <p:cNvSpPr/>
          <p:nvPr/>
        </p:nvSpPr>
        <p:spPr>
          <a:xfrm>
            <a:off x="78658" y="3962400"/>
            <a:ext cx="8937523" cy="289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4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3EA34-8C09-1F78-3004-CCC3359D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726647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3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EA6C35E-34A0-5A59-A1E2-D5659327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154538" cy="281026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127DCB1-A52C-734A-EE24-7FBB5CCCC84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BodyInstance</a:t>
            </a:r>
            <a:r>
              <a:rPr lang="en-US" altLang="ko-KR" dirty="0"/>
              <a:t> </a:t>
            </a:r>
            <a:r>
              <a:rPr lang="en-US" altLang="ko-KR" dirty="0" err="1"/>
              <a:t>UBodySetupCore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664D9-9A78-4EB2-57B0-D3923ED449BB}"/>
              </a:ext>
            </a:extLst>
          </p:cNvPr>
          <p:cNvSpPr/>
          <p:nvPr/>
        </p:nvSpPr>
        <p:spPr>
          <a:xfrm>
            <a:off x="501445" y="3165987"/>
            <a:ext cx="7561007" cy="776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15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127DCB1-A52C-734A-EE24-7FBB5CCCC84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BodyInstance</a:t>
            </a:r>
            <a:r>
              <a:rPr lang="en-US" altLang="ko-KR" dirty="0"/>
              <a:t> </a:t>
            </a:r>
            <a:r>
              <a:rPr lang="en-US" altLang="ko-KR" dirty="0" err="1"/>
              <a:t>ECollisionTraceFlag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46F5E-76F7-6F64-1BD6-1EE91DF5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506483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0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127DCB1-A52C-734A-EE24-7FBB5CCCC84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BodyInstance</a:t>
            </a:r>
            <a:r>
              <a:rPr lang="en-US" altLang="ko-KR" dirty="0"/>
              <a:t> </a:t>
            </a:r>
            <a:r>
              <a:rPr lang="en-US" altLang="ko-KR" dirty="0" err="1"/>
              <a:t>ECollisionTraceFlag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4F6493-8A9C-20A2-4F11-42B41586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8833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33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C25CF-D28F-F2E9-2C40-EA3464F4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202434" cy="282932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337A6C-B2E6-6C60-1FA8-1B52989108A8}"/>
              </a:ext>
            </a:extLst>
          </p:cNvPr>
          <p:cNvSpPr/>
          <p:nvPr/>
        </p:nvSpPr>
        <p:spPr>
          <a:xfrm>
            <a:off x="452284" y="1091381"/>
            <a:ext cx="4109884" cy="37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05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127DCB1-A52C-734A-EE24-7FBB5CCCC84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BodyInstance</a:t>
            </a:r>
            <a:r>
              <a:rPr lang="en-US" altLang="ko-KR" dirty="0"/>
              <a:t> </a:t>
            </a:r>
            <a:r>
              <a:rPr lang="en-US" altLang="ko-KR" dirty="0" err="1"/>
              <a:t>ECollisionTraceFlag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4F6493-8A9C-20A2-4F11-42B41586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8833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6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127DCB1-A52C-734A-EE24-7FBB5CCCC84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GetRootWelded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D233D-323B-C66E-28D1-C649326B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8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7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127DCB1-A52C-734A-EE24-7FBB5CCCC84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GetRootWelded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89F32F-B6F5-9A94-90DF-16776403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6432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2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127DCB1-A52C-734A-EE24-7FBB5CCCC84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GetWeldedBodies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6D002A-2E4E-831C-93D4-7719C7F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59301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32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UnWeldFromParent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2C1A3A-7CFB-D5B5-2BC8-772D33F7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" y="1098240"/>
            <a:ext cx="10821910" cy="51727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58D99E9-F935-7D02-CAA2-D406355E5599}"/>
              </a:ext>
            </a:extLst>
          </p:cNvPr>
          <p:cNvSpPr/>
          <p:nvPr/>
        </p:nvSpPr>
        <p:spPr>
          <a:xfrm>
            <a:off x="924232" y="3991897"/>
            <a:ext cx="6086168" cy="10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535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67471" y="23953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BodyInstance</a:t>
            </a:r>
            <a:r>
              <a:rPr lang="en-US" altLang="ko-KR" dirty="0"/>
              <a:t> </a:t>
            </a:r>
            <a:r>
              <a:rPr lang="en-US" altLang="ko-KR" dirty="0" err="1"/>
              <a:t>FBodyInstanceCore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C3863-7128-AE4A-B148-F393DB70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378"/>
            <a:ext cx="10515600" cy="592862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FDBD84-0546-1F1D-9601-67EA56B61E84}"/>
              </a:ext>
            </a:extLst>
          </p:cNvPr>
          <p:cNvSpPr/>
          <p:nvPr/>
        </p:nvSpPr>
        <p:spPr>
          <a:xfrm>
            <a:off x="267471" y="1592826"/>
            <a:ext cx="10410361" cy="240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95EE5-82C9-7A43-1DEF-A36173D4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39322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5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2ECA8E-0CB5-3869-A5E4-19AFDF8C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402752" cy="49822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47A6666-1035-4B54-338A-9FF4075FB684}"/>
              </a:ext>
            </a:extLst>
          </p:cNvPr>
          <p:cNvSpPr/>
          <p:nvPr/>
        </p:nvSpPr>
        <p:spPr>
          <a:xfrm>
            <a:off x="1691148" y="2782529"/>
            <a:ext cx="9153833" cy="77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817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WeldToImplementaion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095BAB-DB80-5E5F-5827-B54961736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15506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44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WeldToImplementaion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2CA653-EE4C-F6D8-AD56-8928A5E1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05001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486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WeldToImplementaion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BB4B0-E70D-EE8D-AC3A-674DE5D4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13570"/>
            <a:ext cx="7763958" cy="59444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C6862E-748F-8574-BD41-F5D075BF6E58}"/>
              </a:ext>
            </a:extLst>
          </p:cNvPr>
          <p:cNvSpPr/>
          <p:nvPr/>
        </p:nvSpPr>
        <p:spPr>
          <a:xfrm>
            <a:off x="1052052" y="3429000"/>
            <a:ext cx="6725264" cy="58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83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IsSimulatingPhysics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B1C78A-9AE5-91CD-119F-1A86638EE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57343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590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ActorComponent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18F94-63BF-A32A-EE0B-19A00E14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78327" cy="2857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A00679-0C77-90CD-AF97-9BC144FD449B}"/>
              </a:ext>
            </a:extLst>
          </p:cNvPr>
          <p:cNvSpPr/>
          <p:nvPr/>
        </p:nvSpPr>
        <p:spPr>
          <a:xfrm>
            <a:off x="1066800" y="3238500"/>
            <a:ext cx="5135880" cy="617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15C28-D5C9-FD23-8C10-4591F8FE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36464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0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7A198E-D2C8-BF5A-371B-E67968C4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7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ko-KR" altLang="en-US" dirty="0"/>
              <a:t> </a:t>
            </a:r>
            <a:r>
              <a:rPr lang="en-US" altLang="ko-KR" dirty="0" err="1"/>
              <a:t>AttachToComponent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C5988-0F0F-2CD9-8877-6CB87341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508"/>
            <a:ext cx="12192000" cy="579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2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195</Words>
  <Application>Microsoft Office PowerPoint</Application>
  <PresentationFormat>와이드스크린</PresentationFormat>
  <Paragraphs>65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72</cp:revision>
  <dcterms:created xsi:type="dcterms:W3CDTF">2024-04-29T04:08:58Z</dcterms:created>
  <dcterms:modified xsi:type="dcterms:W3CDTF">2024-05-05T16:49:40Z</dcterms:modified>
</cp:coreProperties>
</file>