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D56E6-97F4-5D89-CD2F-FE3B1939B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FE4D0F-DF3E-3B84-37D5-B695D3BB8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AE665-1791-F929-5AAD-A1E77CF7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359AD-6BB8-C2AF-A3F8-B403C9C7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DC87-0F94-3B75-DB03-9049878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5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D2C3E-F2C8-A2A3-9351-B614734A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868EC-5287-D9C2-02C1-517511A0D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3D584-2225-F849-E67C-A2F5379D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E7E2-D13B-2897-FCAF-0A8AE573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4DD4B-33FD-4686-3861-BA8B5A10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9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A4715B-DBC7-B48F-20E6-83AAB03CE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BCA2AE-3EF0-2AB1-2AE1-C1C9115C8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0CDC2-AE64-82CE-E31D-22B2AFD8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8AA75-901B-A52D-EFD1-E1DD8902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E1B3C-DE9E-0F05-2561-ADAE26ED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0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EA305-B938-5C54-5303-82A26477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8808B-4FE1-193F-808E-4D91B126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11C51-9CD4-8F05-AC0D-ED70638F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EA86F-32CA-D479-AC1B-8CDFF265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339D8-9664-6325-91A3-0446B5A8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1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2C5C-FB43-965E-AF0E-0D4371A6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785E7-9339-0D21-D897-3DFF3AED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0B169-015E-CC4B-E0D0-921F498D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8B453-829A-D072-EF5D-F0DE34C4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767CC-405F-383A-FD33-1191A27F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751E-405E-DD29-0A18-7D68655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FBD9A-F0F0-EA1A-C66F-38D0F847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C481E-9F9C-04F4-5189-E7A0A1238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35B6F-CA5A-FAF3-A2B1-1F5C2E41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21178-6DA1-F0F8-FD96-B2093A18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5F36E-CB4A-391B-6ABA-8A0FC4F9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7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ACA5-FFC3-E304-8174-81998F5E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3B7A9-242C-E989-2F18-91F7F101F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3635FB-3F78-F295-CC24-E9850F05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960713-2D4B-70B5-70CD-25194C1AB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ED7B1E-FFFF-F211-9A76-524178BF0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ADB6DE-8F87-7255-FD64-9D596735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D7258C-010B-E7BC-24D7-917276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AAE48E-C735-08FD-44FD-C7B2B196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7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DC4B0-496B-C09A-0550-C5B9EA5C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E2B865-2D12-8C2E-CA40-D1559FE4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BC344-7470-1F5D-33BB-0EB663AB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F6ABE3-390F-1920-CEFE-F4E36AA0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F8618D-4B2E-80C2-F474-688E1AE4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80881-0CF5-BC05-8E9E-73CD9E59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D80D7-2A03-8B09-614F-761ABD34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5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F7898-8103-1594-B6BA-CE6B9D79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069EE-73E1-41C6-503A-EFA2E683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35DAA0-E57A-2D47-FB74-DB2BA87AC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9F91E-C3F7-BA01-DAFA-6F473C8C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876D6-D206-1A77-F6C2-B3D42D56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B4B19-A156-4ECC-9977-301AE61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2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1B54-7AF9-5C37-506C-34286818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D1958F-FA62-83F6-4A2B-DF38DD537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ACB76-221A-D668-FDBC-055BB448A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CC8EE-2AEB-9583-6615-1E0B5E14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F7CEC-F97C-556E-CF5A-3D3DC428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0E8DD-2748-AF04-68D1-25850E94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3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8497B-C297-2586-C56D-4BDA2353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B3315-3C38-3509-D2F7-27DA18CB0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A6B91-20F9-1EE7-C975-2A4651329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50F9-B1B4-4B97-93DE-E78CF9A602F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A94AA-0DBB-2FDF-C8C7-814F1AD9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F64BE-7651-1067-B020-513A15E22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0972-A7C6-4F85-8D7F-7D85AEC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FinishSpawning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19B49D-52E4-6F56-8901-CF8BBEB4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875"/>
            <a:ext cx="12192000" cy="42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EFFB7-954F-00DF-B22B-D1A0C728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11034"/>
            <a:ext cx="1027890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01823-86A2-F016-C3FB-8A62ACE5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84833"/>
            <a:ext cx="11260121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BEB4A4-462B-6C29-2CE0-26113587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44959" cy="26102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E048CF-C512-02E3-725D-A2641BB721CF}"/>
              </a:ext>
            </a:extLst>
          </p:cNvPr>
          <p:cNvSpPr/>
          <p:nvPr/>
        </p:nvSpPr>
        <p:spPr>
          <a:xfrm>
            <a:off x="432619" y="1188720"/>
            <a:ext cx="7725700" cy="1190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9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UInheritabeComponentHandler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CC83AC-6ABB-F585-EAC2-7235EF8A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497221" cy="46679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9A9238-0438-A68B-BBF3-2CD7B3286AC9}"/>
              </a:ext>
            </a:extLst>
          </p:cNvPr>
          <p:cNvSpPr/>
          <p:nvPr/>
        </p:nvSpPr>
        <p:spPr>
          <a:xfrm>
            <a:off x="609600" y="5201265"/>
            <a:ext cx="4758813" cy="65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1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UInheritabeComponentHandler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E580E-A9EE-B914-80E8-11C37835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47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FComponentOverrideRecore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310F3-5C41-44DD-889E-6FB292F5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64964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6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BEB4A4-462B-6C29-2CE0-26113587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44959" cy="26102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E048CF-C512-02E3-725D-A2641BB721CF}"/>
              </a:ext>
            </a:extLst>
          </p:cNvPr>
          <p:cNvSpPr/>
          <p:nvPr/>
        </p:nvSpPr>
        <p:spPr>
          <a:xfrm>
            <a:off x="322989" y="2238314"/>
            <a:ext cx="7725700" cy="858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SimpleConstructionScript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38E8A-17CA-162D-96DC-5054E7E5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19"/>
            <a:ext cx="12192000" cy="39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9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SimpleConstructionScript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E7A89B-752A-66C3-84D3-7328E5D8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691"/>
            <a:ext cx="12192000" cy="4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SimpleConstructionScript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E98CAE-8DFD-DA71-635D-A9E6E2B2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027"/>
            <a:ext cx="12192000" cy="48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FinishSpawning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2746B-DA06-67A4-7328-DC4A4EBB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059804" cy="28769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0DD91B-730A-2018-C5F6-6ABAF9A15A7F}"/>
              </a:ext>
            </a:extLst>
          </p:cNvPr>
          <p:cNvSpPr/>
          <p:nvPr/>
        </p:nvSpPr>
        <p:spPr>
          <a:xfrm>
            <a:off x="1140542" y="1465006"/>
            <a:ext cx="8996516" cy="1268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65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SimpleConstructionScript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36173-B2B7-61E9-CCE9-9353DD1C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091"/>
            <a:ext cx="7421011" cy="25530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121446-828A-F5A0-BEAB-C181F44B6B5B}"/>
              </a:ext>
            </a:extLst>
          </p:cNvPr>
          <p:cNvSpPr/>
          <p:nvPr/>
        </p:nvSpPr>
        <p:spPr>
          <a:xfrm>
            <a:off x="294968" y="1061091"/>
            <a:ext cx="4159045" cy="776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0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USCS_Node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4C6C9-BE85-1288-AF79-3E2EDAC8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0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59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USCS_Node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C281F9-FBC3-3E63-2581-6D599A92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38369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USCS_Node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A80406-5013-1678-0C19-A0F70D80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66523"/>
            <a:ext cx="792590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56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9A626B-FF6A-7E11-80C1-56A5ED23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5646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CEE1D0-DCA6-A72C-9F3A-AAAE3A8A4CD9}"/>
              </a:ext>
            </a:extLst>
          </p:cNvPr>
          <p:cNvSpPr/>
          <p:nvPr/>
        </p:nvSpPr>
        <p:spPr>
          <a:xfrm>
            <a:off x="320040" y="2133600"/>
            <a:ext cx="8224192" cy="53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4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GetGeneratedClassesHierarchy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4B0AB4-BF53-FF0F-D06F-8BF00E1B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35423"/>
            <a:ext cx="936438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8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</a:t>
            </a:r>
            <a:r>
              <a:rPr lang="en-US" altLang="ko-KR" dirty="0" err="1"/>
              <a:t>ForEachGeneratedClassHierarchy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5FE58B-0607-BEFA-8A16-255DB556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28444"/>
            <a:ext cx="969780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AAE87-E9EE-5506-9C20-A1CC3F51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8326012" cy="31436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849E49-4E45-035C-A47E-E4001B922C9B}"/>
              </a:ext>
            </a:extLst>
          </p:cNvPr>
          <p:cNvSpPr/>
          <p:nvPr/>
        </p:nvSpPr>
        <p:spPr>
          <a:xfrm>
            <a:off x="894735" y="1966452"/>
            <a:ext cx="6027175" cy="511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ProcessUserConstructionScript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398813-350C-5D77-0043-3F7690C8C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91611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49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ProcessUserConstructionScript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2B6349-479E-D0E3-5FDA-CD0B64E6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9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DA617-B0F2-1D8D-DAD7-E830036B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8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25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9A626B-FF6A-7E11-80C1-56A5ED23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5646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CEE1D0-DCA6-A72C-9F3A-AAAE3A8A4CD9}"/>
              </a:ext>
            </a:extLst>
          </p:cNvPr>
          <p:cNvSpPr/>
          <p:nvPr/>
        </p:nvSpPr>
        <p:spPr>
          <a:xfrm>
            <a:off x="434340" y="3428999"/>
            <a:ext cx="7175828" cy="1644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47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59053E-881D-F4CE-51B6-E83BBC63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532"/>
            <a:ext cx="12192000" cy="56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52BAB-B349-F0B7-292D-804D2438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4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67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1E361-D457-E511-2276-52A4EE12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965"/>
            <a:ext cx="12192000" cy="5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9A626B-FF6A-7E11-80C1-56A5ED23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5646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CEE1D0-DCA6-A72C-9F3A-AAAE3A8A4CD9}"/>
              </a:ext>
            </a:extLst>
          </p:cNvPr>
          <p:cNvSpPr/>
          <p:nvPr/>
        </p:nvSpPr>
        <p:spPr>
          <a:xfrm>
            <a:off x="320040" y="1623060"/>
            <a:ext cx="503682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59053E-881D-F4CE-51B6-E83BBC63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532"/>
            <a:ext cx="12192000" cy="56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52BAB-B349-F0B7-292D-804D2438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4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1E361-D457-E511-2276-52A4EE12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965"/>
            <a:ext cx="12192000" cy="5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1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ExecuteConstruction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AAE87-E9EE-5506-9C20-A1CC3F51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832601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5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BlueprintGeneratedClass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FE0EB5-4858-77EE-F501-6326725E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297962" cy="4620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2E8334-8B66-BD89-2D35-97F70F206FF0}"/>
              </a:ext>
            </a:extLst>
          </p:cNvPr>
          <p:cNvSpPr/>
          <p:nvPr/>
        </p:nvSpPr>
        <p:spPr>
          <a:xfrm>
            <a:off x="213360" y="4463845"/>
            <a:ext cx="6649556" cy="550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7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100</Words>
  <Application>Microsoft Office PowerPoint</Application>
  <PresentationFormat>와이드스크린</PresentationFormat>
  <Paragraphs>33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56</cp:revision>
  <dcterms:created xsi:type="dcterms:W3CDTF">2024-05-06T13:52:22Z</dcterms:created>
  <dcterms:modified xsi:type="dcterms:W3CDTF">2024-05-12T12:47:17Z</dcterms:modified>
</cp:coreProperties>
</file>