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261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01082-D378-D5E3-0220-B8B61F077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B162EA-00DF-C098-DED1-8F4A0B143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2F9C2-58C3-38D5-7EC0-1EDD79C1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C9C1-C730-4516-8EED-140C7390168D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722F0-F798-5ECD-2AF7-654BFFDD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EAB1E-BEF5-1822-FC6F-70C530D2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65B4-7CA9-409D-9F0F-27D520C96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38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877AC-38A7-FC67-EF2C-51311D69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3D933D-66D9-DF6A-9681-620A7B5D2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D5215-75AD-BD24-C1F3-74B882E3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C9C1-C730-4516-8EED-140C7390168D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CF591-E05A-7B01-ADDF-F2EA1FA8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72AFB-41CF-858C-09A6-53467791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65B4-7CA9-409D-9F0F-27D520C96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5F1383-38DB-8E36-7E39-FE8A9815B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53785F-5C34-B82E-371A-E74771F74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7A463-AB34-7B63-3782-E1A301E7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C9C1-C730-4516-8EED-140C7390168D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0629E-00E4-9DA7-C6B8-41F44FE0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8107C-C1C9-7F8E-21C2-F6A4CCD0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65B4-7CA9-409D-9F0F-27D520C96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11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0ABC2-590D-9130-7E6B-5ADD2E47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9E78B-10B1-FA8A-5536-1C158478A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C38DC-8CE6-6E56-2F50-17856548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C9C1-C730-4516-8EED-140C7390168D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ECA15-10E8-C14F-5DD4-F67EB509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2EB7-B1DC-E433-260E-15C2DE94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65B4-7CA9-409D-9F0F-27D520C96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1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5F9C4-98C6-FA88-C15B-04A1427C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2ABD2F-E516-8B69-1AF5-6731E8A1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6BBCE-5724-BB4A-0CA9-ABD813F2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C9C1-C730-4516-8EED-140C7390168D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6C9E3-45EE-D90A-113E-12279D9B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FC9C8-6A4B-12A1-CB02-6DBA9049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65B4-7CA9-409D-9F0F-27D520C96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8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EE1DD-0C02-91FF-0635-0DCDB7AC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F9658-7EBF-86EB-ABE1-2CD0B9541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18D45-0176-9ED9-6412-F1079BAE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26902-CC99-C777-EFC3-15B22D89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C9C1-C730-4516-8EED-140C7390168D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E7EA20-2D85-9C8B-781E-8B4CB3CC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E07AC-4AE2-BFD4-4D70-A734F09C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65B4-7CA9-409D-9F0F-27D520C96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72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95CF4-4DA1-B53B-7D85-C0BDA62B3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4A2EDD-D19D-637F-CA0A-D58CD7C49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FC7FB-653D-AD92-7873-8FF0BFBD6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66E834-A87F-ED7A-7EEE-FDFBE96A9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D06E6F-CB57-7685-0500-1756B0A7D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78EEB1-020D-04CF-6D62-DA9DF995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C9C1-C730-4516-8EED-140C7390168D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52F44B-6120-24E8-81B1-808E444C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8746C5-7D2E-F4CA-32B1-B3F02564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65B4-7CA9-409D-9F0F-27D520C96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6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D0374-93CB-4696-16B6-AB7180E3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C35C18-3DB5-2136-5CFF-B4341BC5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C9C1-C730-4516-8EED-140C7390168D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3CF3A0-6FAA-DC02-F7F0-BE666B45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032228-10E8-309C-7E19-74260A56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65B4-7CA9-409D-9F0F-27D520C96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97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C1A846-621F-4283-DE41-18854F2C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C9C1-C730-4516-8EED-140C7390168D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465654-82A3-97F4-D48F-AD91BDDB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BFBFC0-32EA-0AF3-5E2E-5A0E2DC7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65B4-7CA9-409D-9F0F-27D520C96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45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9CAB0-08B9-33C9-FFCF-DF318583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8B4F5-3E9E-C0B4-B964-7F4726A99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E8D404-22CF-93F7-3359-18D1013F5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791DC1-0A82-2DF9-2B50-8C182D7A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C9C1-C730-4516-8EED-140C7390168D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F54705-7030-E012-084B-144AB665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124B14-9EEF-2DAE-7CE4-C6BB2423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65B4-7CA9-409D-9F0F-27D520C96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61F31-1640-4153-AB24-C81E2DAB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569630-FAA3-74F7-D8C9-92BF59035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7E8A9-515A-A935-41D0-7CFEFF9EF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54BD22-A9AF-AD0D-E3DD-8201F6FE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C9C1-C730-4516-8EED-140C7390168D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54BC0B-C201-3EC7-1CF9-E4D38A05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68A5DD-34B7-835F-F443-163A8DCA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65B4-7CA9-409D-9F0F-27D520C96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92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773BAC-3336-2AAA-FB68-C65626A3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8613B1-8963-33EE-A6B9-87A5B82F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04884-61FB-0BD5-97AF-BCC538752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5C9C1-C730-4516-8EED-140C7390168D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D8A26E-707D-F3A9-86FC-454D82363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7C6BF7-A553-892F-7422-FB5D62AA5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265B4-7CA9-409D-9F0F-27D520C96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65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ExecuteConstruction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0C4B5E-263F-CE94-F7D6-74B8DD57B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907383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1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</a:t>
            </a:r>
            <a:r>
              <a:rPr lang="en-US" altLang="ko-KR" dirty="0" err="1"/>
              <a:t>ExecuteScriptOnActor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43D0A4-7DC7-3BD7-DDDA-60E1520F1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268"/>
            <a:ext cx="12192000" cy="550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7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</a:t>
            </a:r>
            <a:r>
              <a:rPr lang="en-US" altLang="ko-KR" dirty="0" err="1"/>
              <a:t>ExecuteNodeOnActor</a:t>
            </a:r>
            <a:r>
              <a:rPr lang="en-US" altLang="ko-KR" dirty="0"/>
              <a:t> 015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5F1985-29AB-0211-A8E7-45BAEF4B4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4520"/>
            <a:ext cx="12192000" cy="407902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D6F4131-2EAB-D554-3C92-6DD11C1DE6A0}"/>
              </a:ext>
            </a:extLst>
          </p:cNvPr>
          <p:cNvSpPr/>
          <p:nvPr/>
        </p:nvSpPr>
        <p:spPr>
          <a:xfrm>
            <a:off x="213360" y="2635045"/>
            <a:ext cx="5135388" cy="373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21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</a:t>
            </a:r>
            <a:r>
              <a:rPr lang="en-US" altLang="ko-KR" dirty="0" err="1"/>
              <a:t>ExecuteNodeOnActor</a:t>
            </a:r>
            <a:r>
              <a:rPr lang="en-US" altLang="ko-KR" dirty="0"/>
              <a:t> 015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CC19D0-5522-1583-8A2E-38A065192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939"/>
            <a:ext cx="10164594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9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</a:t>
            </a:r>
            <a:r>
              <a:rPr lang="en-US" altLang="ko-KR" dirty="0" err="1"/>
              <a:t>ExecuteNodeOnActor</a:t>
            </a:r>
            <a:r>
              <a:rPr lang="en-US" altLang="ko-KR" dirty="0"/>
              <a:t> 015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C63BF1-B298-D6C7-1688-9019F22B0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2418"/>
            <a:ext cx="12192000" cy="48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11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</a:t>
            </a:r>
            <a:r>
              <a:rPr lang="en-US" altLang="ko-KR" dirty="0" err="1"/>
              <a:t>ExecuteNodeOnActor</a:t>
            </a:r>
            <a:r>
              <a:rPr lang="en-US" altLang="ko-KR" dirty="0"/>
              <a:t> 015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1FCE40-8505-EE22-A9C6-92BE120E5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917174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00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</a:t>
            </a:r>
            <a:r>
              <a:rPr lang="en-US" altLang="ko-KR" dirty="0" err="1"/>
              <a:t>ExecuteNodeOnActor</a:t>
            </a:r>
            <a:r>
              <a:rPr lang="en-US" altLang="ko-KR" dirty="0"/>
              <a:t> 015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927C89-CCAD-5DD5-2C03-AFB46AFBA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66559"/>
            <a:ext cx="9097645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79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</a:t>
            </a:r>
            <a:r>
              <a:rPr lang="en-US" altLang="ko-KR" dirty="0" err="1"/>
              <a:t>GetActuaComponentTemplate</a:t>
            </a:r>
            <a:r>
              <a:rPr lang="en-US" altLang="ko-KR" dirty="0"/>
              <a:t> 016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3CA2D8-9F63-4EC3-0F7E-4D28905C1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5" y="1188720"/>
            <a:ext cx="9400634" cy="566928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4207E36-8BA4-F3D8-D8A4-C8363D64FB55}"/>
              </a:ext>
            </a:extLst>
          </p:cNvPr>
          <p:cNvSpPr/>
          <p:nvPr/>
        </p:nvSpPr>
        <p:spPr>
          <a:xfrm>
            <a:off x="1189703" y="3765755"/>
            <a:ext cx="4621162" cy="393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231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</a:t>
            </a:r>
            <a:r>
              <a:rPr lang="en-US" altLang="ko-KR" dirty="0" err="1"/>
              <a:t>FComponentKey</a:t>
            </a:r>
            <a:r>
              <a:rPr lang="en-US" altLang="ko-KR" dirty="0"/>
              <a:t> 017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51D7F18-A9C6-25ED-062D-459ADCA93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33154"/>
            <a:ext cx="7582958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0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</a:t>
            </a:r>
            <a:r>
              <a:rPr lang="en-US" altLang="ko-KR" dirty="0" err="1"/>
              <a:t>ExecuteNodeOnActor</a:t>
            </a:r>
            <a:r>
              <a:rPr lang="en-US" altLang="ko-KR" dirty="0"/>
              <a:t> 015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5F1985-29AB-0211-A8E7-45BAEF4B4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4520"/>
            <a:ext cx="12192000" cy="407902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D6F4131-2EAB-D554-3C92-6DD11C1DE6A0}"/>
              </a:ext>
            </a:extLst>
          </p:cNvPr>
          <p:cNvSpPr/>
          <p:nvPr/>
        </p:nvSpPr>
        <p:spPr>
          <a:xfrm>
            <a:off x="213359" y="3055374"/>
            <a:ext cx="6148111" cy="373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73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</a:t>
            </a:r>
            <a:r>
              <a:rPr lang="en-US" altLang="ko-KR" dirty="0" err="1"/>
              <a:t>CreateComponentFromTemplate</a:t>
            </a:r>
            <a:r>
              <a:rPr lang="en-US" altLang="ko-KR" dirty="0"/>
              <a:t> 018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992058D-B5AF-DC71-D416-34E73F645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90339"/>
            <a:ext cx="8316486" cy="427732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D91ED5-DAEB-91BC-8D11-528F6B86B5D3}"/>
              </a:ext>
            </a:extLst>
          </p:cNvPr>
          <p:cNvSpPr/>
          <p:nvPr/>
        </p:nvSpPr>
        <p:spPr>
          <a:xfrm>
            <a:off x="1022555" y="3677266"/>
            <a:ext cx="4454013" cy="471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5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ExecuteConstruction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9C3E01-8642-232F-7E66-44BF4D775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45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57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</a:t>
            </a:r>
            <a:r>
              <a:rPr lang="en-US" altLang="ko-KR" dirty="0" err="1"/>
              <a:t>CreateComponentFromTemplate</a:t>
            </a:r>
            <a:r>
              <a:rPr lang="en-US" altLang="ko-KR" dirty="0"/>
              <a:t> 018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6704CA-3C4D-8FC5-5E31-98AF708D1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498280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31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</a:t>
            </a:r>
            <a:r>
              <a:rPr lang="en-US" altLang="ko-KR" dirty="0" err="1"/>
              <a:t>CreateComponentFromTemplate</a:t>
            </a:r>
            <a:r>
              <a:rPr lang="en-US" altLang="ko-KR" dirty="0"/>
              <a:t> 018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125E03-F3B4-A0A2-A26D-E79BB0B55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875465"/>
            <a:ext cx="9354856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6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FindFirstFreeName</a:t>
            </a:r>
            <a:r>
              <a:rPr lang="en-US" altLang="ko-KR" dirty="0"/>
              <a:t> 019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E73F04-1E66-AFD0-7912-3D6A76442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526329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31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FindFirstFreeName</a:t>
            </a:r>
            <a:r>
              <a:rPr lang="en-US" altLang="ko-KR" dirty="0"/>
              <a:t> 019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DB65A7-5FD9-C320-46F3-0F9C83159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269648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45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FindFirstFreeName</a:t>
            </a:r>
            <a:r>
              <a:rPr lang="en-US" altLang="ko-KR" dirty="0"/>
              <a:t> 019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06D380-5E7A-580D-EECD-29EE186BF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6449325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00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</a:t>
            </a:r>
            <a:r>
              <a:rPr lang="en-US" altLang="ko-KR" dirty="0" err="1"/>
              <a:t>CreateComponentFromTemplate</a:t>
            </a:r>
            <a:r>
              <a:rPr lang="en-US" altLang="ko-KR" dirty="0"/>
              <a:t> 018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992058D-B5AF-DC71-D416-34E73F645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90339"/>
            <a:ext cx="8316486" cy="427732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D91ED5-DAEB-91BC-8D11-528F6B86B5D3}"/>
              </a:ext>
            </a:extLst>
          </p:cNvPr>
          <p:cNvSpPr/>
          <p:nvPr/>
        </p:nvSpPr>
        <p:spPr>
          <a:xfrm>
            <a:off x="1042219" y="4916129"/>
            <a:ext cx="5702710" cy="452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55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CheckComponentInstanceName</a:t>
            </a:r>
            <a:r>
              <a:rPr lang="en-US" altLang="ko-KR" dirty="0"/>
              <a:t> 020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6486C3-8574-6D40-6BD9-031897DE0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498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29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CheckComponentInstanceName</a:t>
            </a:r>
            <a:r>
              <a:rPr lang="en-US" altLang="ko-KR" dirty="0"/>
              <a:t> 020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551903-D3F6-5B95-7694-20F50D40A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3" y="1188720"/>
            <a:ext cx="7297168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85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</a:t>
            </a:r>
            <a:r>
              <a:rPr lang="en-US" altLang="ko-KR" dirty="0" err="1"/>
              <a:t>CreateComponentFromTemplate</a:t>
            </a:r>
            <a:r>
              <a:rPr lang="en-US" altLang="ko-KR" dirty="0"/>
              <a:t> 018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6704CA-3C4D-8FC5-5E31-98AF708D1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498280" cy="392484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05D86F4-9E3D-3FAA-D61A-90A03C5D8550}"/>
              </a:ext>
            </a:extLst>
          </p:cNvPr>
          <p:cNvSpPr/>
          <p:nvPr/>
        </p:nvSpPr>
        <p:spPr>
          <a:xfrm>
            <a:off x="766916" y="4424516"/>
            <a:ext cx="5712542" cy="689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60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PostCreateBlueprintComponent</a:t>
            </a:r>
            <a:r>
              <a:rPr lang="en-US" altLang="ko-KR" dirty="0"/>
              <a:t> 021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0C7D2C-2D04-77FA-4AD1-1EABD359F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04602"/>
            <a:ext cx="10783805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5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ExecuteConstruction</a:t>
            </a:r>
            <a:r>
              <a:rPr lang="en-US" altLang="ko-KR" dirty="0"/>
              <a:t> 013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2E7776-0CEB-0358-5A70-D8463F2BE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338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55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</a:t>
            </a:r>
            <a:r>
              <a:rPr lang="en-US" altLang="ko-KR" dirty="0" err="1"/>
              <a:t>ExecuteNodeOnActor</a:t>
            </a:r>
            <a:r>
              <a:rPr lang="en-US" altLang="ko-KR" dirty="0"/>
              <a:t> 015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1FCE40-8505-EE22-A9C6-92BE120E5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917174" cy="338184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F39DF7D-8700-9011-F356-4D45A69A1708}"/>
              </a:ext>
            </a:extLst>
          </p:cNvPr>
          <p:cNvSpPr/>
          <p:nvPr/>
        </p:nvSpPr>
        <p:spPr>
          <a:xfrm>
            <a:off x="1297858" y="3667432"/>
            <a:ext cx="5299587" cy="540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928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</a:t>
            </a:r>
            <a:r>
              <a:rPr lang="en-US" altLang="ko-KR" dirty="0" err="1"/>
              <a:t>RegisterInstancedComponent</a:t>
            </a:r>
            <a:r>
              <a:rPr lang="en-US" altLang="ko-KR" dirty="0"/>
              <a:t> 022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B385B3-073D-1AF5-9708-886DEF401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14" y="1188720"/>
            <a:ext cx="9297698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22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FinishSpawning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FB9D83-2940-FFE4-9CD4-7ED4A5CCA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059804" cy="287695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115BEDE-0063-E188-F5C8-52ECA324F79F}"/>
              </a:ext>
            </a:extLst>
          </p:cNvPr>
          <p:cNvSpPr/>
          <p:nvPr/>
        </p:nvSpPr>
        <p:spPr>
          <a:xfrm>
            <a:off x="1111045" y="1455174"/>
            <a:ext cx="8967020" cy="1307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76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ExecuteConstruction</a:t>
            </a:r>
            <a:r>
              <a:rPr lang="en-US" altLang="ko-KR" dirty="0"/>
              <a:t> 013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BFFA15-9505-D3C5-6979-EBF6B3BAD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540"/>
            <a:ext cx="12192000" cy="56914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1850BA3-9734-42A7-4BFA-A64184575C10}"/>
              </a:ext>
            </a:extLst>
          </p:cNvPr>
          <p:cNvSpPr/>
          <p:nvPr/>
        </p:nvSpPr>
        <p:spPr>
          <a:xfrm>
            <a:off x="1415845" y="4906297"/>
            <a:ext cx="9891252" cy="648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2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ExecuteConstruction</a:t>
            </a:r>
            <a:r>
              <a:rPr lang="en-US" altLang="ko-KR" dirty="0"/>
              <a:t> 013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FD77ED-F962-8A8A-AF7B-80A83C4B4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557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3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ExecuteConstruction</a:t>
            </a:r>
            <a:r>
              <a:rPr lang="en-US" altLang="ko-KR" dirty="0"/>
              <a:t> 013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74839F-EC2E-B24B-A631-825CACDDE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699"/>
            <a:ext cx="12192000" cy="44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4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</a:t>
            </a:r>
            <a:r>
              <a:rPr lang="en-US" altLang="ko-KR" dirty="0" err="1"/>
              <a:t>ExecuteScriptOnActor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2E6F32-06E8-7B18-3D2F-3EECC14F9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500"/>
            <a:ext cx="12192000" cy="341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</a:t>
            </a:r>
            <a:r>
              <a:rPr lang="en-US" altLang="ko-KR" dirty="0" err="1"/>
              <a:t>ExecuteScriptOnActor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C1F598-E9B8-A565-2DB4-998F3C223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0846"/>
            <a:ext cx="10983858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4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</a:t>
            </a:r>
            <a:r>
              <a:rPr lang="en-US" altLang="ko-KR" dirty="0" err="1"/>
              <a:t>ExecuteScriptOnActor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C1F598-E9B8-A565-2DB4-998F3C223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0846"/>
            <a:ext cx="10983858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6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96</Words>
  <Application>Microsoft Office PowerPoint</Application>
  <PresentationFormat>와이드스크린</PresentationFormat>
  <Paragraphs>32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용주 곽</dc:creator>
  <cp:lastModifiedBy>용주 곽</cp:lastModifiedBy>
  <cp:revision>47</cp:revision>
  <dcterms:created xsi:type="dcterms:W3CDTF">2024-05-10T05:02:09Z</dcterms:created>
  <dcterms:modified xsi:type="dcterms:W3CDTF">2024-05-12T12:46:55Z</dcterms:modified>
</cp:coreProperties>
</file>