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E47D-8ED3-4075-9F77-70538E4DF633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F80B4-60E2-4F40-9F35-F02DD94DB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3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F80B4-60E2-4F40-9F35-F02DD94DB3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4DE2A-1A8F-FC47-8641-9EF03A52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6B720-9493-DE8A-07B4-BB9FCA287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161B2-C461-18FB-EDCF-CAE614F3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6BE5D-8A6D-E567-53B6-71D6203A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7A233-EFD3-BACA-4511-96AD986D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1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FBD12-26B4-2708-6195-DB55ED62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0A2FB-8FAB-2783-F5E4-484367C2C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EA320-A1D4-EE07-3422-6EBF59EE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CDEF7-E2D3-C513-3FA6-AE2BCAD6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83D1-6083-FD3E-9206-5F06FE6F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6889B-F466-6AFE-3AD8-E6CE7802D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7D40C-1A06-6AAD-A61D-B7331689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63040-49C4-B02B-3AB5-D927AAA7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1AE6C-EAE5-6728-6496-52AE7555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3F912-92C7-4E96-8BDF-A704A3B5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5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48E58-9CEF-690C-4D15-FC36AD1D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B1967-397F-CD0D-F267-6BBD5E18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4AB01-6EB4-7317-04E4-E7844047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47667-B4C4-2D80-1ECE-27765428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B9008-0313-D181-1A05-6768B054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8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FE4D2-A32E-C74F-8ACB-E229B370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2B786-58A8-04D9-E93C-97F0EECA4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19BF7-9D8C-E64C-BD0B-0EC6B6F2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16B3C-074C-CB4C-D7F5-A90EADB0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374B3-6D1C-4D42-C6EA-FC1189F5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6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5D8BA-7213-6325-75C2-122602D1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814FD-CE3C-A541-03DF-8E72F0E29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86E3C-096F-0114-A37D-6FB59A069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0EBAE-D55D-D0D1-FC8D-34991931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8A111-1EA2-F41F-9BA9-FB9E2AE8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6E90B-46AF-3243-18C1-3EC3BF3C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7D2B-5CDB-C54B-CEB5-096BB828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26EB1-03A3-5416-1DF3-53FB82E9E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30081-803C-BDB8-0823-930869D6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D5939F-A4E4-7385-329E-C66078890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088EE7-8F40-F16A-8EC3-195C34A9E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7C98D8-F2E4-F6A6-6DF6-A55D96DE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A7EFD-C154-CFDA-55C7-FC0BD27E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5F8D7E-6217-C1CF-6CAE-A9BB3E73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1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F75AB-FBDA-0D17-A567-051F897F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5BA52E-9A4D-1737-86AE-82703DFA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98116-4A7A-F1AB-BB9A-2116B8D9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D83920-3CBA-F1C7-56BE-1B57367F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3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01B8F1-25B1-A704-6BA9-8DE63821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76C1C0-1C8B-AC19-A736-9A465214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8BB22-3397-8D0C-744D-C7647F32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0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A82D2-B4B5-0A19-F795-3BD4E05A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5E6D1-E69D-BF74-06EB-4D69B551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2E51A-6750-59D1-A8C4-BFE8CB8A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8A3A7-A299-EE44-5C5C-F41B3732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A0C2AC-6EB4-E96D-DE0A-A80B91C9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2B5D4-E82D-5C58-928A-5727A930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2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F6BB5-9A67-016A-AF20-FA8C954E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C109D6-66B4-ADF7-0164-B9E3BB834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5D6A6-635D-3F49-88B9-C2774B6E0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68916-EB50-AE06-76BD-977B6DC5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EAE7F-A6A6-6B73-F07A-9EB926C5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3935C-BB21-E5D4-5411-FDD540E9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3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1B26E1-E4AD-697F-BC6D-078DE664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A5ED9-F26F-239B-A1CA-42171BB1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1065E-AF73-F07F-5DB1-59DE101D4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4143-088A-46E4-9B56-8F1E4D313F4F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6FE18-17D4-6E32-F8F1-86EAAB3FB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3FF7F-85B8-9061-250D-5F85A92E5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E674-0076-49FE-8243-286B92B59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3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SpawnPlayerController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26CF3-0964-626C-D042-F1111099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37980"/>
            <a:ext cx="11774543" cy="57062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2C43BE-0B13-EB40-FCD2-96601F284A96}"/>
              </a:ext>
            </a:extLst>
          </p:cNvPr>
          <p:cNvSpPr/>
          <p:nvPr/>
        </p:nvSpPr>
        <p:spPr>
          <a:xfrm>
            <a:off x="835742" y="3352800"/>
            <a:ext cx="11012129" cy="855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1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SpawnActor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C659AB-2236-C9A5-CAD1-8DADF1E3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3" y="1188720"/>
            <a:ext cx="9907383" cy="37914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F94E64A-CEF9-524D-BC78-DF35DB4E97A3}"/>
              </a:ext>
            </a:extLst>
          </p:cNvPr>
          <p:cNvSpPr/>
          <p:nvPr/>
        </p:nvSpPr>
        <p:spPr>
          <a:xfrm>
            <a:off x="766916" y="1188720"/>
            <a:ext cx="9260220" cy="776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5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PostSpawnInitialize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33C104-E29C-2147-8EF2-51FBC3FA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557"/>
            <a:ext cx="12192000" cy="30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3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PostSpawnInitialize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5279F-91D8-EF7B-8D59-D175FBDD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30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PostSpawnInitialize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5B6865-2A2A-9034-E78B-A81CAC16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30"/>
            <a:ext cx="12192000" cy="65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9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PostSpawnInitialize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ABCB1D-9E26-83B0-BFB3-B673E36B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193173" cy="50013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B0E177-66EB-A8B5-28CC-580C57851FAA}"/>
              </a:ext>
            </a:extLst>
          </p:cNvPr>
          <p:cNvSpPr/>
          <p:nvPr/>
        </p:nvSpPr>
        <p:spPr>
          <a:xfrm>
            <a:off x="825910" y="1317523"/>
            <a:ext cx="6499122" cy="84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5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PostSpawnInitialize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BB286E-E1AA-6A96-7974-F3F4492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69066" cy="68399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A359DA-B841-8344-877D-773F58E3F3A9}"/>
              </a:ext>
            </a:extLst>
          </p:cNvPr>
          <p:cNvSpPr/>
          <p:nvPr/>
        </p:nvSpPr>
        <p:spPr>
          <a:xfrm>
            <a:off x="855406" y="934065"/>
            <a:ext cx="3333136" cy="481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DispatchOnComponentsCreated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3E9CA2-5B03-49C3-3D39-71C728BC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67394"/>
            <a:ext cx="4896533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5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FinishSpawning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78CC2-A3EF-4D6F-EE34-7CE616309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8720"/>
            <a:ext cx="12192000" cy="53682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C4B943A-A8CB-8A0A-9C4A-0066AACA8A77}"/>
              </a:ext>
            </a:extLst>
          </p:cNvPr>
          <p:cNvSpPr/>
          <p:nvPr/>
        </p:nvSpPr>
        <p:spPr>
          <a:xfrm>
            <a:off x="875071" y="5919019"/>
            <a:ext cx="3608439" cy="526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8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FinishSpawning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9A23D2-9AED-9673-A9EE-B5BAB226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080285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5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ValidateDeferredTransformCache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622A05-6902-FA81-2F83-6D20C568A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90658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SpawnActor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6790D-F1D9-B537-A8B9-8FA451D3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74649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PostActorConstruction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865388-0870-F2B8-D86E-83EDB342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8029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EF906A-A450-EBBC-2448-13373EC1BF56}"/>
              </a:ext>
            </a:extLst>
          </p:cNvPr>
          <p:cNvSpPr/>
          <p:nvPr/>
        </p:nvSpPr>
        <p:spPr>
          <a:xfrm>
            <a:off x="914400" y="5171768"/>
            <a:ext cx="4611329" cy="1071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8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PostActorConstruction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0E0B4-5E7E-4606-FDFF-DE34BBA7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4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17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PostActorConstruction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C95162-B123-F04B-ADAD-8D6BA4CE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24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PostActorConstruction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36AB8-5E29-7212-BB72-ADB28999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39"/>
            <a:ext cx="10498015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4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InitializeComponents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C950EE-6FCE-DFBF-0941-085B799F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571"/>
            <a:ext cx="853559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2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PostActorConstruction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36AB8-5E29-7212-BB72-ADB28999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39"/>
            <a:ext cx="10498015" cy="599206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B976908-109B-1937-7F2E-DA06D3F204F2}"/>
              </a:ext>
            </a:extLst>
          </p:cNvPr>
          <p:cNvSpPr/>
          <p:nvPr/>
        </p:nvSpPr>
        <p:spPr>
          <a:xfrm>
            <a:off x="1759974" y="5466735"/>
            <a:ext cx="3578942" cy="525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82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DispatchBeginPlay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54EF1-B871-603C-FA36-6240D908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487695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34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BeginPlay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555510-EA23-87BF-BDAF-AF8517087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444455"/>
            <a:ext cx="10317015" cy="50013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07D904-6E8C-81C0-9456-3A072F78A27D}"/>
              </a:ext>
            </a:extLst>
          </p:cNvPr>
          <p:cNvSpPr/>
          <p:nvPr/>
        </p:nvSpPr>
        <p:spPr>
          <a:xfrm>
            <a:off x="1356853" y="4807974"/>
            <a:ext cx="4296696" cy="678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26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BeginPlay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F14546-46DB-2180-070B-7E65BAD7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444455"/>
            <a:ext cx="1010743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79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SpawnActor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C659AB-2236-C9A5-CAD1-8DADF1E3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3" y="1188720"/>
            <a:ext cx="9907383" cy="37914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D5E66-BE83-0CD8-285B-278B9CCFA201}"/>
              </a:ext>
            </a:extLst>
          </p:cNvPr>
          <p:cNvSpPr/>
          <p:nvPr/>
        </p:nvSpPr>
        <p:spPr>
          <a:xfrm>
            <a:off x="501445" y="3519948"/>
            <a:ext cx="6184490" cy="884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1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SpawnActor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13548-FC09-8004-5C9A-8171D687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400"/>
            <a:ext cx="12192000" cy="39706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FFB51D-AB99-50B2-B985-D48682B559B6}"/>
              </a:ext>
            </a:extLst>
          </p:cNvPr>
          <p:cNvSpPr/>
          <p:nvPr/>
        </p:nvSpPr>
        <p:spPr>
          <a:xfrm>
            <a:off x="678426" y="3429000"/>
            <a:ext cx="8072284" cy="64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08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AddNetworkActor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2A650-CDC6-4D24-9C1D-0B4B1719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8" y="1161255"/>
            <a:ext cx="1047896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69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GameModeBase</a:t>
            </a:r>
            <a:r>
              <a:rPr lang="en-US" altLang="ko-KR" dirty="0"/>
              <a:t> </a:t>
            </a:r>
            <a:r>
              <a:rPr lang="en-US" altLang="ko-KR" dirty="0" err="1"/>
              <a:t>SpawnPlayerController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26CF3-0964-626C-D042-F1111099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37980"/>
            <a:ext cx="11774543" cy="57062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2C43BE-0B13-EB40-FCD2-96601F284A96}"/>
              </a:ext>
            </a:extLst>
          </p:cNvPr>
          <p:cNvSpPr/>
          <p:nvPr/>
        </p:nvSpPr>
        <p:spPr>
          <a:xfrm>
            <a:off x="835742" y="3352800"/>
            <a:ext cx="11012129" cy="855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SpawnActor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87D542-07A3-249C-A8D4-2DCF1FD2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75"/>
            <a:ext cx="8040222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SpawnActor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8E0114-5721-F349-CDAC-B1BE585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84175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7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SpawnActor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30A9D-8519-663F-7458-6E0707EA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06" y="1098194"/>
            <a:ext cx="1097433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1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SpawnActor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013CE5-703A-49D8-BC80-B51CCF47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028"/>
            <a:ext cx="12192000" cy="43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8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SpawnActor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C659AB-2236-C9A5-CAD1-8DADF1E3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3" y="1188720"/>
            <a:ext cx="990738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World </a:t>
            </a:r>
            <a:r>
              <a:rPr lang="en-US" altLang="ko-KR" dirty="0" err="1"/>
              <a:t>FActorSpawnUtils</a:t>
            </a:r>
            <a:r>
              <a:rPr lang="en-US" altLang="ko-KR" dirty="0"/>
              <a:t>::</a:t>
            </a:r>
            <a:r>
              <a:rPr lang="en-US" altLang="ko-KR" dirty="0" err="1"/>
              <a:t>MakeUniqueActorName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15E6A1-9525-DD86-CFE0-378E28D4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3" y="1188720"/>
            <a:ext cx="849748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3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96</Words>
  <Application>Microsoft Office PowerPoint</Application>
  <PresentationFormat>와이드스크린</PresentationFormat>
  <Paragraphs>32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곽</dc:creator>
  <cp:lastModifiedBy>용주 곽</cp:lastModifiedBy>
  <cp:revision>41</cp:revision>
  <dcterms:created xsi:type="dcterms:W3CDTF">2024-05-12T12:56:38Z</dcterms:created>
  <dcterms:modified xsi:type="dcterms:W3CDTF">2024-05-12T14:41:39Z</dcterms:modified>
</cp:coreProperties>
</file>