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9" r:id="rId14"/>
    <p:sldId id="390" r:id="rId15"/>
    <p:sldId id="391" r:id="rId16"/>
    <p:sldId id="392" r:id="rId17"/>
    <p:sldId id="393" r:id="rId18"/>
    <p:sldId id="394" r:id="rId19"/>
    <p:sldId id="277" r:id="rId20"/>
    <p:sldId id="27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351" r:id="rId56"/>
    <p:sldId id="429" r:id="rId57"/>
    <p:sldId id="430" r:id="rId58"/>
    <p:sldId id="431" r:id="rId59"/>
    <p:sldId id="432" r:id="rId60"/>
    <p:sldId id="292" r:id="rId61"/>
    <p:sldId id="293" r:id="rId62"/>
    <p:sldId id="294" r:id="rId63"/>
    <p:sldId id="295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8E6EF-AE73-6F5A-F74A-4E2A79AE0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5A306-535F-1004-1439-A2ED5915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E8001-1B59-4C58-8D17-71F4B138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CA369-7C42-1D1A-FE3F-D7DBABE9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94171-C709-FB5A-7F0E-C1EBB0CF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2076-5192-D76F-C712-C6C1A194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524CC-3A4D-9E81-00C8-2F615A90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6147F-21FD-E953-B147-381FB393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3C7E9-25B9-FDF6-F0C6-54BDE49E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D128F-7E7E-B821-6840-16988CE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6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A230E1-1269-A7BE-B1C0-A609A5E5A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69F881-15E0-72B4-1921-255E9178F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3BEC1-F1C8-A55F-4357-7A08AF01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6AD17-9685-22B8-CA18-714EA399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C57C3-D390-DB71-A947-2C8021A3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3CF73-0436-CEAE-AB1E-2170099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B8253-A439-FEE7-19CB-B14E7D40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F7C86-A79A-3EC5-223A-F0F6AEDA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8A486-37C8-1CDC-2329-EBF4134F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78B18-A66A-2A2C-15F8-AC797E2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6D6B-D56A-B42A-69FF-6D98C394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C07ED-B947-B74C-CF8F-74C819B0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3EB00-C297-74F1-971C-28ACE7F7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9C303-B3CD-8B1C-B204-94482B44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953F-6704-8986-E5E6-16CDCF3D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7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BB94F-4843-C3D0-533D-EA9D32F9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E465-B6C9-618A-59BC-FE69C5209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672230-09AE-E164-2A13-A9F340938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E806B-D1A3-B577-E538-1935DC94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5BB8D-A683-7DA9-2ADE-59BD3517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3E548-ABF6-864A-2D2C-62788032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7DBB-5533-D363-5521-76A69C68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8D9749-2204-1C1C-627B-E12F6BC9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2474A-B5D7-5879-8E50-84D66717F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67AA9-88D7-0622-A38B-94788DF41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325CE-7CB3-5F1F-F377-E5068BFB2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6922D-71DC-9F6C-EB43-DF672918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5E8AB8-4F86-0A6C-EEE0-2CFD0410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5F22CB-E7E3-3BF3-D973-17154C61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2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2CA05-BD4F-5FF5-8EC0-39FAA92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B0962-49B8-98A1-CDD6-6A313FBA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058C7-F15F-744A-0C4F-A699F1D7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501656-ECE8-2A70-17B7-09717A74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5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B5C40F-17E3-6DB5-B00C-432433B5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1BD0D-6A86-22D2-94DA-686CCD48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9F70E-DF02-0EEA-FBD0-B19784DF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7D9ED-ED21-6723-E156-06E1DFD5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BD036-C679-7662-3631-DF728C86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B9A73-4C00-1718-5F7F-79A1292A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D6F9C-BFEE-08BB-B13D-20918AE7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8A3E7-378A-90D8-93A1-304ABC02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9699E-9425-A48C-7D3F-0F74C9BD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B90B2-10F4-520A-D969-D83370EE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09B106-E72A-6DDA-87BD-7E1C768D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137FE-B46F-1C86-BC5E-7E73D884A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00F84-F362-069F-0CD3-05D4AB95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9A40B-CCC9-9F41-AD92-3F699681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0C630-1338-D6CC-B71A-03513A01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7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3059BD-E114-7D8C-8D2D-1CAAC32D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7AD13-C5D5-3980-6C25-ED3A6D0C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5F87B-B217-4CE7-0E8F-093513D7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3A67-1256-4C5E-ABF0-EC7B8A79A59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FE436-DEE5-2A94-F7CD-A05585E3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EA7FF-49F8-8ACD-9A81-ED4BA2B05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6001-929C-4A60-8208-3355D8396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7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SpawnPlayActor</a:t>
            </a:r>
            <a:r>
              <a:rPr lang="en-US" altLang="ko-KR" dirty="0"/>
              <a:t> 036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7D4DF-0CF1-0D54-2ACB-062D2701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26684"/>
            <a:ext cx="9225169" cy="58313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A5ED7B-0D8D-7E00-D7C3-615D969D5B1F}"/>
              </a:ext>
            </a:extLst>
          </p:cNvPr>
          <p:cNvSpPr/>
          <p:nvPr/>
        </p:nvSpPr>
        <p:spPr>
          <a:xfrm>
            <a:off x="831850" y="5397500"/>
            <a:ext cx="3460750" cy="336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3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InitInputSystem</a:t>
            </a:r>
            <a:r>
              <a:rPr lang="en-US" altLang="ko-KR" dirty="0"/>
              <a:t> 038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75FF6-6400-FB30-3C57-AC581756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193173" cy="38105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975F46-4692-EB3B-0578-DF029E789A2C}"/>
              </a:ext>
            </a:extLst>
          </p:cNvPr>
          <p:cNvSpPr/>
          <p:nvPr/>
        </p:nvSpPr>
        <p:spPr>
          <a:xfrm>
            <a:off x="727364" y="3093986"/>
            <a:ext cx="7762009" cy="841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3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SetupInputComponent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0B49C3-74A1-65E2-FE53-EC4D9223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41227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4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PreInitiailizeComponent</a:t>
            </a:r>
            <a:r>
              <a:rPr lang="en-US" altLang="ko-KR" dirty="0"/>
              <a:t> 040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8C8D7-4633-B915-348F-F5BFBE4B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64011" cy="519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271158-9F16-FD62-69AF-A7534204C62B}"/>
              </a:ext>
            </a:extLst>
          </p:cNvPr>
          <p:cNvSpPr/>
          <p:nvPr/>
        </p:nvSpPr>
        <p:spPr>
          <a:xfrm>
            <a:off x="1413164" y="3865418"/>
            <a:ext cx="5091545" cy="789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7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EnableInput</a:t>
            </a:r>
            <a:r>
              <a:rPr lang="en-US" altLang="ko-KR" dirty="0"/>
              <a:t> 041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8D75B9-7D3F-7921-D210-32BD7A1B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795558" cy="57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3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PreInitiailizeComponent</a:t>
            </a:r>
            <a:r>
              <a:rPr lang="en-US" altLang="ko-KR" dirty="0"/>
              <a:t> 040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8C8D7-4633-B915-348F-F5BFBE4B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64011" cy="519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271158-9F16-FD62-69AF-A7534204C62B}"/>
              </a:ext>
            </a:extLst>
          </p:cNvPr>
          <p:cNvSpPr/>
          <p:nvPr/>
        </p:nvSpPr>
        <p:spPr>
          <a:xfrm>
            <a:off x="1413164" y="4935682"/>
            <a:ext cx="6546272" cy="1049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4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Level </a:t>
            </a:r>
            <a:r>
              <a:rPr lang="en-US" altLang="ko-KR" dirty="0" err="1"/>
              <a:t>RegisterActorForAutoReceiveInput</a:t>
            </a:r>
            <a:r>
              <a:rPr lang="en-US" altLang="ko-KR" dirty="0"/>
              <a:t> 042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1D5D62-AC27-4C99-FBC7-07A8D7C3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25906" cy="1714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5AF067-7E06-4F67-1FA7-3EF8D6F0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162215"/>
            <a:ext cx="10869542" cy="12193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2A5FB8-3B8B-3131-5DA4-7767E39C8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535647"/>
            <a:ext cx="992643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SpawnPlayActor</a:t>
            </a:r>
            <a:r>
              <a:rPr lang="en-US" altLang="ko-KR" dirty="0"/>
              <a:t> 036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7D4DF-0CF1-0D54-2ACB-062D2701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26684"/>
            <a:ext cx="9225169" cy="58313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A5ED7B-0D8D-7E00-D7C3-615D969D5B1F}"/>
              </a:ext>
            </a:extLst>
          </p:cNvPr>
          <p:cNvSpPr/>
          <p:nvPr/>
        </p:nvSpPr>
        <p:spPr>
          <a:xfrm>
            <a:off x="801370" y="5755640"/>
            <a:ext cx="3460750" cy="336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0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PostLogin</a:t>
            </a:r>
            <a:r>
              <a:rPr lang="en-US" altLang="ko-KR" dirty="0"/>
              <a:t> 043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466B8-9EDC-74F5-C5BF-9BC2DB90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3590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5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HandleStartNewPlayer_Implementation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BEF43A-E969-1486-0CB7-D469DCAB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7385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E56D041-99CF-A90E-1164-DC67937BC83A}"/>
              </a:ext>
            </a:extLst>
          </p:cNvPr>
          <p:cNvGrpSpPr/>
          <p:nvPr/>
        </p:nvGrpSpPr>
        <p:grpSpPr>
          <a:xfrm>
            <a:off x="636828" y="363894"/>
            <a:ext cx="1063690" cy="6148874"/>
            <a:chOff x="307910" y="354563"/>
            <a:chExt cx="1063690" cy="61488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000A90-6428-AE20-DFDF-3D9597406F00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GameInstance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C0383AB-59D7-69FC-28ED-4007791A1F8D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FF83CA-C480-AD79-21AE-09A18CAF43CD}"/>
              </a:ext>
            </a:extLst>
          </p:cNvPr>
          <p:cNvGrpSpPr/>
          <p:nvPr/>
        </p:nvGrpSpPr>
        <p:grpSpPr>
          <a:xfrm>
            <a:off x="1869700" y="363894"/>
            <a:ext cx="1063690" cy="6148874"/>
            <a:chOff x="307910" y="354563"/>
            <a:chExt cx="1063690" cy="61488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0ACDC8-1090-2509-801C-86330ADD89B1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world</a:t>
              </a:r>
              <a:endParaRPr lang="ko-KR" altLang="en-US" sz="9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1BC9AF4-CF11-307A-7926-5604A54E7715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558162-2292-6A7F-28FC-9C1F68596F87}"/>
              </a:ext>
            </a:extLst>
          </p:cNvPr>
          <p:cNvGrpSpPr/>
          <p:nvPr/>
        </p:nvGrpSpPr>
        <p:grpSpPr>
          <a:xfrm>
            <a:off x="3102571" y="354563"/>
            <a:ext cx="1063690" cy="6148874"/>
            <a:chOff x="307910" y="354563"/>
            <a:chExt cx="1063690" cy="61488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E47AF8-EE63-B253-6B2C-C49B87F8AC63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Level</a:t>
              </a:r>
              <a:endParaRPr lang="ko-KR" altLang="en-US" sz="9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F71B81-01DB-28F6-BEEA-9544973F4D61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C4A1C3-1FDA-1D4C-AEB1-4D8D1422EBDD}"/>
              </a:ext>
            </a:extLst>
          </p:cNvPr>
          <p:cNvGrpSpPr/>
          <p:nvPr/>
        </p:nvGrpSpPr>
        <p:grpSpPr>
          <a:xfrm>
            <a:off x="4335441" y="354563"/>
            <a:ext cx="1063690" cy="6148874"/>
            <a:chOff x="307910" y="354563"/>
            <a:chExt cx="1063690" cy="614887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9C3CDB-29F6-460C-00F1-A37851B92845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LyraGameMode</a:t>
              </a:r>
              <a:endParaRPr lang="ko-KR" altLang="en-US" sz="9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5E73C6E-A579-9D69-C1C9-13A33852D764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FE6D7A-EB9E-A111-3510-4E8C2AFF7FD9}"/>
              </a:ext>
            </a:extLst>
          </p:cNvPr>
          <p:cNvGrpSpPr/>
          <p:nvPr/>
        </p:nvGrpSpPr>
        <p:grpSpPr>
          <a:xfrm>
            <a:off x="5568310" y="363894"/>
            <a:ext cx="1063690" cy="6148874"/>
            <a:chOff x="307910" y="354563"/>
            <a:chExt cx="1063690" cy="614887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C8C494-CA5D-8787-B56A-FE379EC0E270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LyraGameState</a:t>
              </a:r>
              <a:endParaRPr lang="ko-KR" altLang="en-US" sz="9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018F940-F876-0997-DF50-FD063101B8FF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8AFD0A-8E5A-7CDE-BF3D-D4044034B4DB}"/>
              </a:ext>
            </a:extLst>
          </p:cNvPr>
          <p:cNvGrpSpPr/>
          <p:nvPr/>
        </p:nvGrpSpPr>
        <p:grpSpPr>
          <a:xfrm>
            <a:off x="6801179" y="363894"/>
            <a:ext cx="1063690" cy="6148874"/>
            <a:chOff x="-644887" y="-363894"/>
            <a:chExt cx="1063690" cy="61488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13B32B-CF93-C80F-25E0-DFD4B227446C}"/>
                </a:ext>
              </a:extLst>
            </p:cNvPr>
            <p:cNvSpPr/>
            <p:nvPr/>
          </p:nvSpPr>
          <p:spPr>
            <a:xfrm>
              <a:off x="-644887" y="-363894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LyraCloneExperienceManagerComponent</a:t>
              </a:r>
              <a:endParaRPr lang="ko-KR" altLang="en-US" sz="9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77CCC9C-538B-99E8-6931-6B3625C9E51D}"/>
                </a:ext>
              </a:extLst>
            </p:cNvPr>
            <p:cNvCxnSpPr>
              <a:stCxn id="20" idx="2"/>
            </p:cNvCxnSpPr>
            <p:nvPr/>
          </p:nvCxnSpPr>
          <p:spPr>
            <a:xfrm>
              <a:off x="-113042" y="9331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62FCFF-8FDE-DF1A-577C-C1327541BFF5}"/>
              </a:ext>
            </a:extLst>
          </p:cNvPr>
          <p:cNvGrpSpPr/>
          <p:nvPr/>
        </p:nvGrpSpPr>
        <p:grpSpPr>
          <a:xfrm>
            <a:off x="8034048" y="363894"/>
            <a:ext cx="1063690" cy="6148874"/>
            <a:chOff x="307910" y="354563"/>
            <a:chExt cx="1063690" cy="614887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5238028-72EC-3EB7-2E2F-FF6702D547E5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LyraCloneCharacter</a:t>
              </a:r>
              <a:endParaRPr lang="ko-KR" altLang="en-US" sz="9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6CFA744-0B28-5510-BD48-4B1C4413E569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7AB9A5-9A6F-840A-31B4-3B535C565AAD}"/>
              </a:ext>
            </a:extLst>
          </p:cNvPr>
          <p:cNvGrpSpPr/>
          <p:nvPr/>
        </p:nvGrpSpPr>
        <p:grpSpPr>
          <a:xfrm>
            <a:off x="9266917" y="354563"/>
            <a:ext cx="1063690" cy="6148874"/>
            <a:chOff x="307910" y="354563"/>
            <a:chExt cx="1063690" cy="614887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927D1B-9F91-8B27-7824-BAE767877A9A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LyraPlayerController</a:t>
              </a:r>
              <a:endParaRPr lang="ko-KR" altLang="en-US" sz="9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1E255C4-B175-6A56-7C99-0A0D77E3AE1F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4EFAFB6-FAD6-351E-B2C7-9151C6ED1605}"/>
              </a:ext>
            </a:extLst>
          </p:cNvPr>
          <p:cNvGrpSpPr/>
          <p:nvPr/>
        </p:nvGrpSpPr>
        <p:grpSpPr>
          <a:xfrm>
            <a:off x="10571978" y="363894"/>
            <a:ext cx="1063690" cy="6148874"/>
            <a:chOff x="307910" y="354563"/>
            <a:chExt cx="1063690" cy="614887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63D1773-C06B-EE8A-5F61-CB820514FD62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LyraClonePlayerState</a:t>
              </a:r>
              <a:endParaRPr lang="ko-KR" altLang="en-US" sz="9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8E8C589-4585-1E6B-96B1-9C925AAE7501}"/>
                </a:ext>
              </a:extLst>
            </p:cNvPr>
            <p:cNvCxnSpPr>
              <a:stCxn id="29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7037D31-4764-57CC-43C4-7089D1B5E88F}"/>
              </a:ext>
            </a:extLst>
          </p:cNvPr>
          <p:cNvCxnSpPr/>
          <p:nvPr/>
        </p:nvCxnSpPr>
        <p:spPr>
          <a:xfrm>
            <a:off x="1168673" y="1017411"/>
            <a:ext cx="123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05887A-3DF1-C255-E1FA-F7D70323E923}"/>
              </a:ext>
            </a:extLst>
          </p:cNvPr>
          <p:cNvSpPr txBox="1"/>
          <p:nvPr/>
        </p:nvSpPr>
        <p:spPr>
          <a:xfrm>
            <a:off x="913381" y="792731"/>
            <a:ext cx="1743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1. </a:t>
            </a:r>
            <a:r>
              <a:rPr lang="en-US" altLang="ko-KR" sz="900" dirty="0" err="1"/>
              <a:t>InitializeActorsForPlayer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AE5CCD-AC90-77D7-2153-30B210738717}"/>
              </a:ext>
            </a:extLst>
          </p:cNvPr>
          <p:cNvSpPr/>
          <p:nvPr/>
        </p:nvSpPr>
        <p:spPr>
          <a:xfrm>
            <a:off x="2401545" y="1017410"/>
            <a:ext cx="158755" cy="810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EF37569-30A4-BCCC-E3EA-41C91F067991}"/>
              </a:ext>
            </a:extLst>
          </p:cNvPr>
          <p:cNvCxnSpPr/>
          <p:nvPr/>
        </p:nvCxnSpPr>
        <p:spPr>
          <a:xfrm>
            <a:off x="2560308" y="1175907"/>
            <a:ext cx="230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BB1348-0EA0-043E-B2B6-C59B283E0813}"/>
              </a:ext>
            </a:extLst>
          </p:cNvPr>
          <p:cNvSpPr txBox="1"/>
          <p:nvPr/>
        </p:nvSpPr>
        <p:spPr>
          <a:xfrm>
            <a:off x="2750418" y="943373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2. </a:t>
            </a:r>
            <a:r>
              <a:rPr lang="en-US" altLang="ko-KR" sz="700" dirty="0" err="1"/>
              <a:t>InitGame</a:t>
            </a:r>
            <a:endParaRPr lang="ko-KR" altLang="en-US" sz="7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FA9AC9-FA18-D70A-D4D9-17D6BD007041}"/>
              </a:ext>
            </a:extLst>
          </p:cNvPr>
          <p:cNvSpPr/>
          <p:nvPr/>
        </p:nvSpPr>
        <p:spPr>
          <a:xfrm>
            <a:off x="4867283" y="1166577"/>
            <a:ext cx="158755" cy="23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2FD78D-3C29-9FD4-3B60-00FD14747333}"/>
              </a:ext>
            </a:extLst>
          </p:cNvPr>
          <p:cNvSpPr/>
          <p:nvPr/>
        </p:nvSpPr>
        <p:spPr>
          <a:xfrm>
            <a:off x="2560305" y="1397409"/>
            <a:ext cx="96529" cy="230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3A82805-F2A6-C6E7-AC14-C9F94782DDBC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2608570" y="1397409"/>
            <a:ext cx="2338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4BDFA4-A5E0-843F-A75D-2580308D875B}"/>
              </a:ext>
            </a:extLst>
          </p:cNvPr>
          <p:cNvSpPr txBox="1"/>
          <p:nvPr/>
        </p:nvSpPr>
        <p:spPr>
          <a:xfrm>
            <a:off x="2296143" y="1225836"/>
            <a:ext cx="31806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3. </a:t>
            </a:r>
            <a:r>
              <a:rPr lang="en-US" altLang="ko-KR" sz="600" dirty="0" err="1"/>
              <a:t>TimerManager</a:t>
            </a:r>
            <a:r>
              <a:rPr lang="en-US" altLang="ko-KR" sz="600" dirty="0"/>
              <a:t>-&gt;</a:t>
            </a:r>
            <a:r>
              <a:rPr lang="en-US" altLang="ko-KR" sz="600" dirty="0" err="1"/>
              <a:t>SetTimerForNextTick</a:t>
            </a:r>
            <a:r>
              <a:rPr lang="en-US" altLang="ko-KR" sz="600" dirty="0"/>
              <a:t>(</a:t>
            </a:r>
            <a:r>
              <a:rPr lang="en-US" altLang="ko-KR" sz="600" dirty="0" err="1"/>
              <a:t>HandlerMatchAssignmentNotExpectingOne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3581915-D5F7-72F2-4C7B-96D0021D6C74}"/>
              </a:ext>
            </a:extLst>
          </p:cNvPr>
          <p:cNvCxnSpPr>
            <a:stCxn id="34" idx="2"/>
          </p:cNvCxnSpPr>
          <p:nvPr/>
        </p:nvCxnSpPr>
        <p:spPr>
          <a:xfrm>
            <a:off x="2480923" y="1828177"/>
            <a:ext cx="1153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72F76D-53B4-5F18-49AF-DC39F1BA70CA}"/>
              </a:ext>
            </a:extLst>
          </p:cNvPr>
          <p:cNvSpPr txBox="1"/>
          <p:nvPr/>
        </p:nvSpPr>
        <p:spPr>
          <a:xfrm>
            <a:off x="2061985" y="1849737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4. </a:t>
            </a:r>
            <a:r>
              <a:rPr lang="en-US" altLang="ko-KR" sz="700" dirty="0" err="1"/>
              <a:t>RouteActorInitialize</a:t>
            </a:r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902206-6EA9-B9BC-A3AD-FB7373CBD9F1}"/>
              </a:ext>
            </a:extLst>
          </p:cNvPr>
          <p:cNvSpPr/>
          <p:nvPr/>
        </p:nvSpPr>
        <p:spPr>
          <a:xfrm>
            <a:off x="3634408" y="1828177"/>
            <a:ext cx="158754" cy="259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9BBAA97-8A19-118B-102A-858E1DE34A11}"/>
              </a:ext>
            </a:extLst>
          </p:cNvPr>
          <p:cNvCxnSpPr>
            <a:stCxn id="50" idx="3"/>
          </p:cNvCxnSpPr>
          <p:nvPr/>
        </p:nvCxnSpPr>
        <p:spPr>
          <a:xfrm>
            <a:off x="3793162" y="1957900"/>
            <a:ext cx="1074121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48AB13-DF76-BBA8-2307-223918E57A77}"/>
              </a:ext>
            </a:extLst>
          </p:cNvPr>
          <p:cNvSpPr txBox="1"/>
          <p:nvPr/>
        </p:nvSpPr>
        <p:spPr>
          <a:xfrm>
            <a:off x="3442000" y="1717231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5. </a:t>
            </a:r>
            <a:r>
              <a:rPr lang="en-US" altLang="ko-KR" sz="700" dirty="0" err="1"/>
              <a:t>PreInitializeComponents</a:t>
            </a:r>
            <a:endParaRPr lang="ko-KR" altLang="en-US" sz="7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9BBB1C2-075D-17F6-274F-4CF6DF042649}"/>
              </a:ext>
            </a:extLst>
          </p:cNvPr>
          <p:cNvSpPr/>
          <p:nvPr/>
        </p:nvSpPr>
        <p:spPr>
          <a:xfrm>
            <a:off x="4867493" y="1957899"/>
            <a:ext cx="71981" cy="4393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4309998-9A4F-7270-1725-5D74A68464B8}"/>
              </a:ext>
            </a:extLst>
          </p:cNvPr>
          <p:cNvCxnSpPr>
            <a:cxnSpLocks/>
          </p:cNvCxnSpPr>
          <p:nvPr/>
        </p:nvCxnSpPr>
        <p:spPr>
          <a:xfrm>
            <a:off x="4946661" y="2087623"/>
            <a:ext cx="1149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814952-5375-C366-4C52-0F361CFE88A8}"/>
              </a:ext>
            </a:extLst>
          </p:cNvPr>
          <p:cNvSpPr txBox="1"/>
          <p:nvPr/>
        </p:nvSpPr>
        <p:spPr>
          <a:xfrm>
            <a:off x="4493873" y="2099424"/>
            <a:ext cx="1743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6. World-&gt;</a:t>
            </a:r>
            <a:r>
              <a:rPr lang="en-US" altLang="ko-KR" sz="600" dirty="0" err="1"/>
              <a:t>SpawnActor</a:t>
            </a:r>
            <a:r>
              <a:rPr lang="en-US" altLang="ko-KR" sz="600" dirty="0"/>
              <a:t>(</a:t>
            </a:r>
            <a:r>
              <a:rPr lang="en-US" altLang="ko-KR" sz="600" dirty="0" err="1"/>
              <a:t>GameStateClass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6C411B-4DED-482C-CE91-B2A108B4F35D}"/>
              </a:ext>
            </a:extLst>
          </p:cNvPr>
          <p:cNvSpPr/>
          <p:nvPr/>
        </p:nvSpPr>
        <p:spPr>
          <a:xfrm>
            <a:off x="6096000" y="2011680"/>
            <a:ext cx="205737" cy="544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1A03674-70FF-5C35-9FD6-DBB5432A7FE2}"/>
              </a:ext>
            </a:extLst>
          </p:cNvPr>
          <p:cNvCxnSpPr>
            <a:cxnSpLocks/>
            <a:endCxn id="73" idx="3"/>
          </p:cNvCxnSpPr>
          <p:nvPr/>
        </p:nvCxnSpPr>
        <p:spPr>
          <a:xfrm rot="16200000" flipH="1">
            <a:off x="6230206" y="2163307"/>
            <a:ext cx="224570" cy="73200"/>
          </a:xfrm>
          <a:prstGeom prst="bentConnector4">
            <a:avLst>
              <a:gd name="adj1" fmla="val 13417"/>
              <a:gd name="adj2" fmla="val 412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B968E6-1A68-31DC-2405-3296E8A70374}"/>
              </a:ext>
            </a:extLst>
          </p:cNvPr>
          <p:cNvSpPr/>
          <p:nvPr/>
        </p:nvSpPr>
        <p:spPr>
          <a:xfrm>
            <a:off x="6301737" y="2147884"/>
            <a:ext cx="77354" cy="328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05BADA-B524-BB80-BFF4-5B04D6102943}"/>
              </a:ext>
            </a:extLst>
          </p:cNvPr>
          <p:cNvSpPr txBox="1"/>
          <p:nvPr/>
        </p:nvSpPr>
        <p:spPr>
          <a:xfrm>
            <a:off x="5893970" y="1863490"/>
            <a:ext cx="18144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7. </a:t>
            </a:r>
            <a:r>
              <a:rPr lang="en-US" altLang="ko-KR" sz="600" dirty="0" err="1"/>
              <a:t>LyraCloneGameState</a:t>
            </a:r>
            <a:r>
              <a:rPr lang="en-US" altLang="ko-KR" sz="600" dirty="0"/>
              <a:t>::</a:t>
            </a:r>
            <a:r>
              <a:rPr lang="en-US" altLang="ko-KR" sz="600" dirty="0" err="1"/>
              <a:t>LyraCloneGameState</a:t>
            </a:r>
            <a:r>
              <a:rPr lang="en-US" altLang="ko-KR" sz="600" dirty="0"/>
              <a:t>()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3431179-31A3-A06F-9FC2-4A0949ACEEAB}"/>
              </a:ext>
            </a:extLst>
          </p:cNvPr>
          <p:cNvCxnSpPr>
            <a:stCxn id="73" idx="2"/>
          </p:cNvCxnSpPr>
          <p:nvPr/>
        </p:nvCxnSpPr>
        <p:spPr>
          <a:xfrm>
            <a:off x="6340414" y="2476499"/>
            <a:ext cx="99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2C3A0D3-1828-32B9-88C5-F1B665552AE7}"/>
              </a:ext>
            </a:extLst>
          </p:cNvPr>
          <p:cNvSpPr txBox="1"/>
          <p:nvPr/>
        </p:nvSpPr>
        <p:spPr>
          <a:xfrm>
            <a:off x="5376531" y="2510378"/>
            <a:ext cx="26533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8. </a:t>
            </a:r>
            <a:r>
              <a:rPr lang="en-US" altLang="ko-KR" sz="600" dirty="0" err="1"/>
              <a:t>CreateDefaultSubobject</a:t>
            </a:r>
            <a:r>
              <a:rPr lang="en-US" altLang="ko-KR" sz="600" dirty="0"/>
              <a:t>&lt;</a:t>
            </a:r>
            <a:r>
              <a:rPr lang="en-US" altLang="ko-KR" sz="600" dirty="0" err="1"/>
              <a:t>LyraCloneExperienceManagerComponent</a:t>
            </a:r>
            <a:r>
              <a:rPr lang="en-US" altLang="ko-KR" sz="600" dirty="0"/>
              <a:t>&gt;()</a:t>
            </a:r>
            <a:endParaRPr lang="ko-KR" altLang="en-US" sz="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0EF338F-852D-6CD4-0215-DAD4B20984D4}"/>
              </a:ext>
            </a:extLst>
          </p:cNvPr>
          <p:cNvSpPr/>
          <p:nvPr/>
        </p:nvSpPr>
        <p:spPr>
          <a:xfrm>
            <a:off x="4946661" y="2788920"/>
            <a:ext cx="79372" cy="184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B3F8EE26-4CC0-8F8B-D8D2-4E354CDE6230}"/>
              </a:ext>
            </a:extLst>
          </p:cNvPr>
          <p:cNvCxnSpPr>
            <a:cxnSpLocks/>
            <a:endCxn id="83" idx="3"/>
          </p:cNvCxnSpPr>
          <p:nvPr/>
        </p:nvCxnSpPr>
        <p:spPr>
          <a:xfrm rot="16200000" flipH="1">
            <a:off x="4878411" y="2733344"/>
            <a:ext cx="215872" cy="79372"/>
          </a:xfrm>
          <a:prstGeom prst="bentConnector4">
            <a:avLst>
              <a:gd name="adj1" fmla="val 28680"/>
              <a:gd name="adj2" fmla="val 388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B836245-0A7C-F585-8B6C-580F2989CCA4}"/>
              </a:ext>
            </a:extLst>
          </p:cNvPr>
          <p:cNvSpPr txBox="1"/>
          <p:nvPr/>
        </p:nvSpPr>
        <p:spPr>
          <a:xfrm>
            <a:off x="5132241" y="2771698"/>
            <a:ext cx="8241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9. </a:t>
            </a:r>
            <a:r>
              <a:rPr lang="en-US" altLang="ko-KR" sz="600" dirty="0" err="1"/>
              <a:t>InitGameState</a:t>
            </a:r>
            <a:endParaRPr lang="ko-KR" altLang="en-US" sz="6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827DEA3-EC9E-3068-3F9C-CAF9BC8D86F0}"/>
              </a:ext>
            </a:extLst>
          </p:cNvPr>
          <p:cNvCxnSpPr>
            <a:stCxn id="83" idx="2"/>
          </p:cNvCxnSpPr>
          <p:nvPr/>
        </p:nvCxnSpPr>
        <p:spPr>
          <a:xfrm>
            <a:off x="4986347" y="2973012"/>
            <a:ext cx="234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058848-010C-0A25-F072-30EE98208C21}"/>
              </a:ext>
            </a:extLst>
          </p:cNvPr>
          <p:cNvSpPr/>
          <p:nvPr/>
        </p:nvSpPr>
        <p:spPr>
          <a:xfrm>
            <a:off x="7333024" y="2926080"/>
            <a:ext cx="72184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518106-7121-A03A-786D-7B67DEAD0615}"/>
              </a:ext>
            </a:extLst>
          </p:cNvPr>
          <p:cNvSpPr txBox="1"/>
          <p:nvPr/>
        </p:nvSpPr>
        <p:spPr>
          <a:xfrm>
            <a:off x="4313727" y="2994856"/>
            <a:ext cx="36648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10. </a:t>
            </a:r>
            <a:r>
              <a:rPr lang="en-US" altLang="ko-KR" sz="600" dirty="0" err="1"/>
              <a:t>ExperienceManagerComponent</a:t>
            </a:r>
            <a:r>
              <a:rPr lang="en-US" altLang="ko-KR" sz="600" dirty="0"/>
              <a:t>-&gt;</a:t>
            </a:r>
            <a:r>
              <a:rPr lang="en-US" altLang="ko-KR" sz="600" dirty="0" err="1"/>
              <a:t>CallorRegister_OnExperienceLoaded</a:t>
            </a:r>
            <a:r>
              <a:rPr lang="en-US" altLang="ko-KR" sz="600" dirty="0"/>
              <a:t>(this::</a:t>
            </a:r>
            <a:r>
              <a:rPr lang="en-US" altLang="ko-KR" sz="600" dirty="0" err="1"/>
              <a:t>OnExperienceLoaded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774EA86-1CA2-11D5-9D25-AEAEBF3FDD34}"/>
              </a:ext>
            </a:extLst>
          </p:cNvPr>
          <p:cNvCxnSpPr/>
          <p:nvPr/>
        </p:nvCxnSpPr>
        <p:spPr>
          <a:xfrm flipV="1">
            <a:off x="6159685" y="2880966"/>
            <a:ext cx="324935" cy="92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모서리가 접힌 도형 93">
            <a:extLst>
              <a:ext uri="{FF2B5EF4-FFF2-40B4-BE49-F238E27FC236}">
                <a16:creationId xmlns:a16="http://schemas.microsoft.com/office/drawing/2014/main" id="{4F21840A-7A7E-F459-B85B-ABF7EA879A58}"/>
              </a:ext>
            </a:extLst>
          </p:cNvPr>
          <p:cNvSpPr/>
          <p:nvPr/>
        </p:nvSpPr>
        <p:spPr>
          <a:xfrm>
            <a:off x="6484620" y="2715260"/>
            <a:ext cx="3505199" cy="1638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GameState</a:t>
            </a:r>
            <a:r>
              <a:rPr lang="en-US" altLang="ko-KR" sz="700" dirty="0"/>
              <a:t>-&gt;</a:t>
            </a:r>
            <a:r>
              <a:rPr lang="en-US" altLang="ko-KR" sz="700" dirty="0" err="1"/>
              <a:t>FindComponentByClass</a:t>
            </a:r>
            <a:r>
              <a:rPr lang="en-US" altLang="ko-KR" sz="700" dirty="0"/>
              <a:t>&lt;</a:t>
            </a:r>
            <a:r>
              <a:rPr lang="en-US" altLang="ko-KR" sz="700" dirty="0" err="1"/>
              <a:t>LyraCloneExperienceManagerComponent</a:t>
            </a:r>
            <a:r>
              <a:rPr lang="en-US" altLang="ko-KR" sz="700" dirty="0"/>
              <a:t>&gt;()</a:t>
            </a:r>
            <a:endParaRPr lang="ko-KR" altLang="en-US" sz="7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869720D-12D1-E280-A98D-327EA271A125}"/>
              </a:ext>
            </a:extLst>
          </p:cNvPr>
          <p:cNvCxnSpPr/>
          <p:nvPr/>
        </p:nvCxnSpPr>
        <p:spPr>
          <a:xfrm>
            <a:off x="1168673" y="3284220"/>
            <a:ext cx="123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8EEAA8F-BD1E-C966-35EE-4FB4105DB0FB}"/>
              </a:ext>
            </a:extLst>
          </p:cNvPr>
          <p:cNvSpPr txBox="1"/>
          <p:nvPr/>
        </p:nvSpPr>
        <p:spPr>
          <a:xfrm>
            <a:off x="1240860" y="3093403"/>
            <a:ext cx="10097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11. </a:t>
            </a:r>
            <a:r>
              <a:rPr lang="en-US" altLang="ko-KR" sz="600" dirty="0" err="1"/>
              <a:t>SpawnPlayerActor</a:t>
            </a:r>
            <a:endParaRPr lang="ko-KR" altLang="en-US" sz="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C284BA2-18A0-5CD2-A2BB-9EA937DE1C41}"/>
              </a:ext>
            </a:extLst>
          </p:cNvPr>
          <p:cNvSpPr/>
          <p:nvPr/>
        </p:nvSpPr>
        <p:spPr>
          <a:xfrm>
            <a:off x="2401545" y="3242310"/>
            <a:ext cx="45719" cy="1492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9FA40A3-AC53-8DE4-DBA4-755221B18AF1}"/>
              </a:ext>
            </a:extLst>
          </p:cNvPr>
          <p:cNvCxnSpPr/>
          <p:nvPr/>
        </p:nvCxnSpPr>
        <p:spPr>
          <a:xfrm>
            <a:off x="2447264" y="3364230"/>
            <a:ext cx="2420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819A3CE-5F57-90C0-3189-1EDE394BA94F}"/>
              </a:ext>
            </a:extLst>
          </p:cNvPr>
          <p:cNvSpPr txBox="1"/>
          <p:nvPr/>
        </p:nvSpPr>
        <p:spPr>
          <a:xfrm>
            <a:off x="3078609" y="3153470"/>
            <a:ext cx="10097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12. Login</a:t>
            </a:r>
            <a:endParaRPr lang="ko-KR" altLang="en-US" sz="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66F6DA-5C52-12CD-411E-C1C49AE360C9}"/>
              </a:ext>
            </a:extLst>
          </p:cNvPr>
          <p:cNvSpPr/>
          <p:nvPr/>
        </p:nvSpPr>
        <p:spPr>
          <a:xfrm>
            <a:off x="4946660" y="3338136"/>
            <a:ext cx="45719" cy="1343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511D7A-881C-41E9-51D7-814EB14D832F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4969520" y="3338136"/>
            <a:ext cx="4829242" cy="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DC21E0A-9BE1-0278-22FD-712452C20F05}"/>
              </a:ext>
            </a:extLst>
          </p:cNvPr>
          <p:cNvSpPr txBox="1"/>
          <p:nvPr/>
        </p:nvSpPr>
        <p:spPr>
          <a:xfrm>
            <a:off x="6632001" y="3361727"/>
            <a:ext cx="11631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13. </a:t>
            </a:r>
            <a:r>
              <a:rPr lang="en-US" altLang="ko-KR" sz="600" dirty="0" err="1"/>
              <a:t>SpawnPlayerController</a:t>
            </a:r>
            <a:endParaRPr lang="ko-KR" altLang="en-US" sz="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C11F29D-6BE4-19E3-3C6B-53B7152FE2E4}"/>
              </a:ext>
            </a:extLst>
          </p:cNvPr>
          <p:cNvSpPr/>
          <p:nvPr/>
        </p:nvSpPr>
        <p:spPr>
          <a:xfrm>
            <a:off x="9798762" y="3278069"/>
            <a:ext cx="72188" cy="434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39040BA-C0C9-AFA9-D61E-CC3B1CE02603}"/>
              </a:ext>
            </a:extLst>
          </p:cNvPr>
          <p:cNvSpPr/>
          <p:nvPr/>
        </p:nvSpPr>
        <p:spPr>
          <a:xfrm>
            <a:off x="9870949" y="3472815"/>
            <a:ext cx="45719" cy="239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4F2894E-2E8A-6E8C-09B9-6A401538A798}"/>
              </a:ext>
            </a:extLst>
          </p:cNvPr>
          <p:cNvCxnSpPr>
            <a:cxnSpLocks/>
            <a:endCxn id="108" idx="3"/>
          </p:cNvCxnSpPr>
          <p:nvPr/>
        </p:nvCxnSpPr>
        <p:spPr>
          <a:xfrm rot="16200000" flipH="1">
            <a:off x="9767312" y="3443284"/>
            <a:ext cx="254036" cy="44676"/>
          </a:xfrm>
          <a:prstGeom prst="bentConnector4">
            <a:avLst>
              <a:gd name="adj1" fmla="val 26416"/>
              <a:gd name="adj2" fmla="val 611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A895B12-E393-B86D-FE6D-497F758A4C3A}"/>
              </a:ext>
            </a:extLst>
          </p:cNvPr>
          <p:cNvSpPr txBox="1"/>
          <p:nvPr/>
        </p:nvSpPr>
        <p:spPr>
          <a:xfrm>
            <a:off x="9982530" y="3357201"/>
            <a:ext cx="10097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14. </a:t>
            </a:r>
            <a:r>
              <a:rPr lang="en-US" altLang="ko-KR" sz="600" dirty="0" err="1"/>
              <a:t>InitPlayerState</a:t>
            </a:r>
            <a:endParaRPr lang="ko-KR" altLang="en-US" sz="6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85D50A4-3106-1E53-63B2-3B73863018EF}"/>
              </a:ext>
            </a:extLst>
          </p:cNvPr>
          <p:cNvCxnSpPr>
            <a:stCxn id="108" idx="2"/>
          </p:cNvCxnSpPr>
          <p:nvPr/>
        </p:nvCxnSpPr>
        <p:spPr>
          <a:xfrm>
            <a:off x="9893809" y="3712464"/>
            <a:ext cx="121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306E9A7-1473-6E0C-BE53-9EB437EA7477}"/>
              </a:ext>
            </a:extLst>
          </p:cNvPr>
          <p:cNvSpPr txBox="1"/>
          <p:nvPr/>
        </p:nvSpPr>
        <p:spPr>
          <a:xfrm>
            <a:off x="9843044" y="3722544"/>
            <a:ext cx="12607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16. </a:t>
            </a:r>
            <a:r>
              <a:rPr lang="en-US" altLang="ko-KR" sz="600" dirty="0" err="1"/>
              <a:t>SpawnActor</a:t>
            </a:r>
            <a:r>
              <a:rPr lang="en-US" altLang="ko-KR" sz="600" dirty="0"/>
              <a:t>&lt;</a:t>
            </a:r>
            <a:r>
              <a:rPr lang="en-US" altLang="ko-KR" sz="600" dirty="0" err="1"/>
              <a:t>PlayerState</a:t>
            </a:r>
            <a:r>
              <a:rPr lang="en-US" altLang="ko-KR" sz="600" dirty="0"/>
              <a:t>&gt;</a:t>
            </a:r>
            <a:endParaRPr lang="ko-KR" altLang="en-US" sz="6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9FB268C-FD6D-892D-265C-A0980B5AE02C}"/>
              </a:ext>
            </a:extLst>
          </p:cNvPr>
          <p:cNvSpPr/>
          <p:nvPr/>
        </p:nvSpPr>
        <p:spPr>
          <a:xfrm>
            <a:off x="4986347" y="3429000"/>
            <a:ext cx="45719" cy="140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B19DEFA8-3669-5002-D173-2D77AB4320EE}"/>
              </a:ext>
            </a:extLst>
          </p:cNvPr>
          <p:cNvCxnSpPr>
            <a:cxnSpLocks/>
            <a:endCxn id="117" idx="3"/>
          </p:cNvCxnSpPr>
          <p:nvPr/>
        </p:nvCxnSpPr>
        <p:spPr>
          <a:xfrm rot="16200000" flipH="1">
            <a:off x="4948711" y="3416089"/>
            <a:ext cx="132404" cy="34306"/>
          </a:xfrm>
          <a:prstGeom prst="bentConnector4">
            <a:avLst>
              <a:gd name="adj1" fmla="val 23398"/>
              <a:gd name="adj2" fmla="val 766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6AD6E05-CD40-0640-3281-85399D023802}"/>
              </a:ext>
            </a:extLst>
          </p:cNvPr>
          <p:cNvSpPr txBox="1"/>
          <p:nvPr/>
        </p:nvSpPr>
        <p:spPr>
          <a:xfrm>
            <a:off x="5058238" y="3418635"/>
            <a:ext cx="10097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15. </a:t>
            </a:r>
            <a:r>
              <a:rPr lang="en-US" altLang="ko-KR" sz="600" dirty="0" err="1"/>
              <a:t>InitNewPlayer</a:t>
            </a:r>
            <a:endParaRPr lang="ko-KR" altLang="en-US" sz="6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41497F0-D9AF-9566-07FC-4C0708A4407E}"/>
              </a:ext>
            </a:extLst>
          </p:cNvPr>
          <p:cNvSpPr/>
          <p:nvPr/>
        </p:nvSpPr>
        <p:spPr>
          <a:xfrm>
            <a:off x="5005314" y="3747134"/>
            <a:ext cx="45719" cy="880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F298814D-00BF-DE7F-B19D-C663ED06FA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42266" y="3699937"/>
            <a:ext cx="144000" cy="36000"/>
          </a:xfrm>
          <a:prstGeom prst="bentConnector4">
            <a:avLst>
              <a:gd name="adj1" fmla="val 27228"/>
              <a:gd name="adj2" fmla="val 51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B705965-705B-15C7-55E3-D661E9F0AB8D}"/>
              </a:ext>
            </a:extLst>
          </p:cNvPr>
          <p:cNvSpPr txBox="1"/>
          <p:nvPr/>
        </p:nvSpPr>
        <p:spPr>
          <a:xfrm>
            <a:off x="5090370" y="3690545"/>
            <a:ext cx="11601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17. </a:t>
            </a:r>
            <a:r>
              <a:rPr lang="en-US" altLang="ko-KR" sz="600" dirty="0" err="1"/>
              <a:t>UpdatePlayerStartSpot</a:t>
            </a:r>
            <a:endParaRPr lang="ko-KR" altLang="en-US" sz="6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2B953D5-AD48-C828-C7F5-9480ECC80097}"/>
              </a:ext>
            </a:extLst>
          </p:cNvPr>
          <p:cNvSpPr/>
          <p:nvPr/>
        </p:nvSpPr>
        <p:spPr>
          <a:xfrm>
            <a:off x="5051034" y="3882428"/>
            <a:ext cx="45719" cy="714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4DAE0A8-6D79-681A-481F-55F0BCCDF885}"/>
              </a:ext>
            </a:extLst>
          </p:cNvPr>
          <p:cNvCxnSpPr>
            <a:cxnSpLocks/>
          </p:cNvCxnSpPr>
          <p:nvPr/>
        </p:nvCxnSpPr>
        <p:spPr>
          <a:xfrm>
            <a:off x="5042497" y="3850992"/>
            <a:ext cx="60105" cy="129927"/>
          </a:xfrm>
          <a:prstGeom prst="bentConnector3">
            <a:avLst>
              <a:gd name="adj1" fmla="val 480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E4720E0-D1E7-5FC1-1F62-B80C0F4C8F4D}"/>
              </a:ext>
            </a:extLst>
          </p:cNvPr>
          <p:cNvSpPr txBox="1"/>
          <p:nvPr/>
        </p:nvSpPr>
        <p:spPr>
          <a:xfrm>
            <a:off x="5242856" y="3835732"/>
            <a:ext cx="14445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18. </a:t>
            </a:r>
            <a:r>
              <a:rPr lang="en-US" altLang="ko-KR" sz="600" dirty="0" err="1"/>
              <a:t>FindPlayerStart_Implementation</a:t>
            </a:r>
            <a:endParaRPr lang="ko-KR" altLang="en-US" sz="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DB3CF9-F1B1-6B81-5662-E001AE81BF45}"/>
              </a:ext>
            </a:extLst>
          </p:cNvPr>
          <p:cNvSpPr/>
          <p:nvPr/>
        </p:nvSpPr>
        <p:spPr>
          <a:xfrm flipH="1">
            <a:off x="5106095" y="4044115"/>
            <a:ext cx="45719" cy="51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B503655-BD50-0E68-A4D9-46B5B151E0B4}"/>
              </a:ext>
            </a:extLst>
          </p:cNvPr>
          <p:cNvCxnSpPr>
            <a:cxnSpLocks/>
          </p:cNvCxnSpPr>
          <p:nvPr/>
        </p:nvCxnSpPr>
        <p:spPr>
          <a:xfrm>
            <a:off x="5102602" y="4030156"/>
            <a:ext cx="60105" cy="129927"/>
          </a:xfrm>
          <a:prstGeom prst="bentConnector3">
            <a:avLst>
              <a:gd name="adj1" fmla="val 480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DA47AAE-09C9-8DF9-28C8-FCCAB5F7F7B7}"/>
              </a:ext>
            </a:extLst>
          </p:cNvPr>
          <p:cNvSpPr txBox="1"/>
          <p:nvPr/>
        </p:nvSpPr>
        <p:spPr>
          <a:xfrm>
            <a:off x="5301366" y="4039923"/>
            <a:ext cx="15210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19. </a:t>
            </a:r>
            <a:r>
              <a:rPr lang="en-US" altLang="ko-KR" sz="600" dirty="0" err="1"/>
              <a:t>ChoosePlayerStart_Implementation</a:t>
            </a:r>
            <a:endParaRPr lang="ko-KR" altLang="en-US" sz="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6B31DA-C388-5CBC-4FE1-BED754830467}"/>
              </a:ext>
            </a:extLst>
          </p:cNvPr>
          <p:cNvSpPr/>
          <p:nvPr/>
        </p:nvSpPr>
        <p:spPr>
          <a:xfrm flipH="1">
            <a:off x="5155308" y="4236720"/>
            <a:ext cx="45719" cy="297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B062CF6-02FA-D0C0-AB3E-5CD4AB76AA78}"/>
              </a:ext>
            </a:extLst>
          </p:cNvPr>
          <p:cNvCxnSpPr>
            <a:cxnSpLocks/>
          </p:cNvCxnSpPr>
          <p:nvPr/>
        </p:nvCxnSpPr>
        <p:spPr>
          <a:xfrm>
            <a:off x="5153966" y="4204364"/>
            <a:ext cx="60105" cy="129927"/>
          </a:xfrm>
          <a:prstGeom prst="bentConnector3">
            <a:avLst>
              <a:gd name="adj1" fmla="val 480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7D8F56F-5131-FA43-EB77-3CCD2875BCF2}"/>
              </a:ext>
            </a:extLst>
          </p:cNvPr>
          <p:cNvSpPr txBox="1"/>
          <p:nvPr/>
        </p:nvSpPr>
        <p:spPr>
          <a:xfrm>
            <a:off x="5407469" y="4237426"/>
            <a:ext cx="21033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20. </a:t>
            </a:r>
            <a:r>
              <a:rPr lang="en-US" altLang="ko-KR" sz="600" dirty="0" err="1"/>
              <a:t>GetDefaultPawnClassForController_Implementation</a:t>
            </a:r>
            <a:endParaRPr lang="ko-KR" altLang="en-US" sz="6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375315-8144-C403-D681-EAAA3620E945}"/>
              </a:ext>
            </a:extLst>
          </p:cNvPr>
          <p:cNvSpPr/>
          <p:nvPr/>
        </p:nvSpPr>
        <p:spPr>
          <a:xfrm flipH="1">
            <a:off x="5209578" y="4384040"/>
            <a:ext cx="53809" cy="124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4D8A0B0-4754-FEB5-CBBC-73332804AC20}"/>
              </a:ext>
            </a:extLst>
          </p:cNvPr>
          <p:cNvCxnSpPr>
            <a:cxnSpLocks/>
          </p:cNvCxnSpPr>
          <p:nvPr/>
        </p:nvCxnSpPr>
        <p:spPr>
          <a:xfrm>
            <a:off x="5208333" y="4357128"/>
            <a:ext cx="60105" cy="129927"/>
          </a:xfrm>
          <a:prstGeom prst="bentConnector3">
            <a:avLst>
              <a:gd name="adj1" fmla="val 480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20A0DF-FE6E-7C0C-895C-1D889C0709B8}"/>
              </a:ext>
            </a:extLst>
          </p:cNvPr>
          <p:cNvSpPr txBox="1"/>
          <p:nvPr/>
        </p:nvSpPr>
        <p:spPr>
          <a:xfrm>
            <a:off x="5469829" y="4391660"/>
            <a:ext cx="21033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21. </a:t>
            </a:r>
            <a:r>
              <a:rPr lang="en-US" altLang="ko-KR" sz="600" dirty="0" err="1"/>
              <a:t>GetPawnDataForController</a:t>
            </a:r>
            <a:endParaRPr lang="ko-KR" altLang="en-US" sz="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C6D8051-7167-3538-F8DF-6F4089721B99}"/>
              </a:ext>
            </a:extLst>
          </p:cNvPr>
          <p:cNvCxnSpPr>
            <a:cxnSpLocks/>
          </p:cNvCxnSpPr>
          <p:nvPr/>
        </p:nvCxnSpPr>
        <p:spPr>
          <a:xfrm flipH="1">
            <a:off x="2447264" y="4734560"/>
            <a:ext cx="2420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32BC84-8FBC-D70C-545D-7432B93239CA}"/>
              </a:ext>
            </a:extLst>
          </p:cNvPr>
          <p:cNvSpPr txBox="1"/>
          <p:nvPr/>
        </p:nvSpPr>
        <p:spPr>
          <a:xfrm>
            <a:off x="3152416" y="4723766"/>
            <a:ext cx="10097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22. Login(End)</a:t>
            </a:r>
            <a:endParaRPr lang="ko-KR" altLang="en-US" sz="6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585EA09-677C-A139-636C-8923AA0524A1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2402477" y="4903034"/>
            <a:ext cx="2564942" cy="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C08BDD1-A90E-0A28-1AC5-298F247D261A}"/>
              </a:ext>
            </a:extLst>
          </p:cNvPr>
          <p:cNvSpPr txBox="1"/>
          <p:nvPr/>
        </p:nvSpPr>
        <p:spPr>
          <a:xfrm>
            <a:off x="3147257" y="4903035"/>
            <a:ext cx="10097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23.  </a:t>
            </a:r>
            <a:r>
              <a:rPr lang="en-US" altLang="ko-KR" sz="600" dirty="0" err="1"/>
              <a:t>PostLogin</a:t>
            </a:r>
            <a:endParaRPr lang="ko-KR" altLang="en-US" sz="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C2FCC2-A168-40D5-03BE-5B05E84F9044}"/>
              </a:ext>
            </a:extLst>
          </p:cNvPr>
          <p:cNvSpPr/>
          <p:nvPr/>
        </p:nvSpPr>
        <p:spPr>
          <a:xfrm flipH="1">
            <a:off x="4944560" y="4903034"/>
            <a:ext cx="45719" cy="1256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58AFD84-E0F1-C66E-2220-4604EAC75A8A}"/>
              </a:ext>
            </a:extLst>
          </p:cNvPr>
          <p:cNvSpPr/>
          <p:nvPr/>
        </p:nvSpPr>
        <p:spPr>
          <a:xfrm flipH="1">
            <a:off x="4990326" y="4995368"/>
            <a:ext cx="45719" cy="1126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ADF1A78-D1AA-F580-61AD-0D8CC24FABF5}"/>
              </a:ext>
            </a:extLst>
          </p:cNvPr>
          <p:cNvCxnSpPr>
            <a:cxnSpLocks/>
          </p:cNvCxnSpPr>
          <p:nvPr/>
        </p:nvCxnSpPr>
        <p:spPr>
          <a:xfrm>
            <a:off x="4988108" y="4908432"/>
            <a:ext cx="60105" cy="129927"/>
          </a:xfrm>
          <a:prstGeom prst="bentConnector3">
            <a:avLst>
              <a:gd name="adj1" fmla="val 480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77668D-94C3-B520-79F8-184D26F57A5B}"/>
              </a:ext>
            </a:extLst>
          </p:cNvPr>
          <p:cNvSpPr txBox="1"/>
          <p:nvPr/>
        </p:nvSpPr>
        <p:spPr>
          <a:xfrm>
            <a:off x="5048213" y="4863720"/>
            <a:ext cx="21033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24. </a:t>
            </a:r>
            <a:r>
              <a:rPr lang="en-US" altLang="ko-KR" sz="600" dirty="0" err="1"/>
              <a:t>HandleStartingNewPlayer_Implementation</a:t>
            </a:r>
            <a:endParaRPr lang="ko-KR" altLang="en-US" sz="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2ACF6F-E52E-D2B5-A33B-BE93A59F25FA}"/>
              </a:ext>
            </a:extLst>
          </p:cNvPr>
          <p:cNvSpPr/>
          <p:nvPr/>
        </p:nvSpPr>
        <p:spPr>
          <a:xfrm flipH="1">
            <a:off x="5049688" y="5124061"/>
            <a:ext cx="45719" cy="946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ACB7711-3033-513E-BC79-281BCA3D8DCC}"/>
              </a:ext>
            </a:extLst>
          </p:cNvPr>
          <p:cNvCxnSpPr>
            <a:cxnSpLocks/>
          </p:cNvCxnSpPr>
          <p:nvPr/>
        </p:nvCxnSpPr>
        <p:spPr>
          <a:xfrm>
            <a:off x="5038197" y="5038218"/>
            <a:ext cx="60105" cy="129927"/>
          </a:xfrm>
          <a:prstGeom prst="bentConnector3">
            <a:avLst>
              <a:gd name="adj1" fmla="val 480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8AE9C48-0309-BFED-7C1B-A6F8F750AF7E}"/>
              </a:ext>
            </a:extLst>
          </p:cNvPr>
          <p:cNvSpPr txBox="1"/>
          <p:nvPr/>
        </p:nvSpPr>
        <p:spPr>
          <a:xfrm>
            <a:off x="5289259" y="5120227"/>
            <a:ext cx="28725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25. </a:t>
            </a:r>
            <a:r>
              <a:rPr lang="en-US" altLang="ko-KR" sz="600" dirty="0" err="1"/>
              <a:t>ALyraCloneGameMode</a:t>
            </a:r>
            <a:r>
              <a:rPr lang="en-US" altLang="ko-KR" sz="600" dirty="0"/>
              <a:t>::</a:t>
            </a:r>
            <a:r>
              <a:rPr lang="en-US" altLang="ko-KR" sz="600" dirty="0" err="1"/>
              <a:t>HandleStartNewPlayer_Implementation</a:t>
            </a:r>
            <a:r>
              <a:rPr lang="en-US" altLang="ko-KR" sz="600" dirty="0"/>
              <a:t>(Override)</a:t>
            </a:r>
            <a:endParaRPr lang="ko-KR" altLang="en-US" sz="6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84A8EB4-F411-4E62-82EA-B057D60F4C96}"/>
              </a:ext>
            </a:extLst>
          </p:cNvPr>
          <p:cNvCxnSpPr>
            <a:cxnSpLocks/>
          </p:cNvCxnSpPr>
          <p:nvPr/>
        </p:nvCxnSpPr>
        <p:spPr>
          <a:xfrm>
            <a:off x="5224623" y="5163005"/>
            <a:ext cx="418770" cy="2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0BDF6102-9A05-9378-69A3-B4F18053C491}"/>
              </a:ext>
            </a:extLst>
          </p:cNvPr>
          <p:cNvSpPr/>
          <p:nvPr/>
        </p:nvSpPr>
        <p:spPr>
          <a:xfrm>
            <a:off x="5601459" y="5413312"/>
            <a:ext cx="3250142" cy="423929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/>
              <a:t>If (</a:t>
            </a:r>
            <a:r>
              <a:rPr lang="en-US" altLang="ko-KR" sz="600" dirty="0" err="1"/>
              <a:t>ExperienceLoaded</a:t>
            </a:r>
            <a:r>
              <a:rPr lang="en-US" altLang="ko-KR" sz="600" dirty="0"/>
              <a:t>())</a:t>
            </a:r>
          </a:p>
          <a:p>
            <a:r>
              <a:rPr lang="en-US" altLang="ko-KR" sz="600" dirty="0"/>
              <a:t>{</a:t>
            </a:r>
          </a:p>
          <a:p>
            <a:r>
              <a:rPr lang="en-US" altLang="ko-KR" sz="600" dirty="0"/>
              <a:t>  Super::</a:t>
            </a:r>
            <a:r>
              <a:rPr lang="en-US" altLang="ko-KR" sz="600" dirty="0" err="1"/>
              <a:t>HandleStartingPawnPlayer_Implementation</a:t>
            </a:r>
            <a:br>
              <a:rPr lang="en-US" altLang="ko-KR" sz="600" dirty="0"/>
            </a:br>
            <a:r>
              <a:rPr lang="en-US" altLang="ko-KR" sz="600" dirty="0"/>
              <a:t>}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10859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SpawnPlayActor</a:t>
            </a:r>
            <a:r>
              <a:rPr lang="en-US" altLang="ko-KR" dirty="0"/>
              <a:t> 036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7D4DF-0CF1-0D54-2ACB-062D2701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26684"/>
            <a:ext cx="9225169" cy="58313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A5ED7B-0D8D-7E00-D7C3-615D969D5B1F}"/>
              </a:ext>
            </a:extLst>
          </p:cNvPr>
          <p:cNvSpPr/>
          <p:nvPr/>
        </p:nvSpPr>
        <p:spPr>
          <a:xfrm>
            <a:off x="831850" y="5397500"/>
            <a:ext cx="3460750" cy="336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0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BBABDB-349B-73EF-594C-8AFD62D60FAE}"/>
              </a:ext>
            </a:extLst>
          </p:cNvPr>
          <p:cNvGrpSpPr/>
          <p:nvPr/>
        </p:nvGrpSpPr>
        <p:grpSpPr>
          <a:xfrm>
            <a:off x="636828" y="363894"/>
            <a:ext cx="1063690" cy="6148874"/>
            <a:chOff x="307910" y="354563"/>
            <a:chExt cx="1063690" cy="614887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9E10EC2-70E6-28E1-F03C-781166EDA6DE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GameInstance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3F3332C-68D9-4C72-D9A9-4E82A55AA9B0}"/>
                </a:ext>
              </a:extLst>
            </p:cNvPr>
            <p:cNvCxnSpPr>
              <a:stCxn id="32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8A5DB6-6625-52FA-718E-FEF1AB524FF8}"/>
              </a:ext>
            </a:extLst>
          </p:cNvPr>
          <p:cNvGrpSpPr/>
          <p:nvPr/>
        </p:nvGrpSpPr>
        <p:grpSpPr>
          <a:xfrm>
            <a:off x="1869700" y="363894"/>
            <a:ext cx="1063690" cy="6148874"/>
            <a:chOff x="307910" y="354563"/>
            <a:chExt cx="1063690" cy="614887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ECFD67-32FD-AB63-225B-1B865CDC1312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world</a:t>
              </a:r>
              <a:endParaRPr lang="ko-KR" altLang="en-US" sz="9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F1EE3E8-0FCC-3F1B-8BC4-C2D3BD6A57FD}"/>
                </a:ext>
              </a:extLst>
            </p:cNvPr>
            <p:cNvCxnSpPr>
              <a:stCxn id="35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EE2B80B-DAE1-6C33-520C-AEF94C3E56D2}"/>
              </a:ext>
            </a:extLst>
          </p:cNvPr>
          <p:cNvGrpSpPr/>
          <p:nvPr/>
        </p:nvGrpSpPr>
        <p:grpSpPr>
          <a:xfrm>
            <a:off x="3102571" y="354563"/>
            <a:ext cx="1063690" cy="6148874"/>
            <a:chOff x="307910" y="354563"/>
            <a:chExt cx="1063690" cy="614887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C5D753-0655-CA32-8CED-48AA19F0811D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Level</a:t>
              </a:r>
              <a:endParaRPr lang="ko-KR" altLang="en-US" sz="900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6B118F4-1B48-1FEF-7F48-CECCB8DB9B82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035574-AD5C-C480-D876-4BE6F87B09EB}"/>
              </a:ext>
            </a:extLst>
          </p:cNvPr>
          <p:cNvGrpSpPr/>
          <p:nvPr/>
        </p:nvGrpSpPr>
        <p:grpSpPr>
          <a:xfrm>
            <a:off x="4335441" y="354563"/>
            <a:ext cx="1063690" cy="6148874"/>
            <a:chOff x="307910" y="354563"/>
            <a:chExt cx="1063690" cy="61488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1359773-02AC-F08D-1FB3-2B3B41168859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LyraGameMode</a:t>
              </a:r>
              <a:endParaRPr lang="ko-KR" altLang="en-US" sz="900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1EEDED2-3B98-7C86-EBE2-F8EE3836C697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81524E1-9EDE-3501-10C4-F53162ACDD8C}"/>
              </a:ext>
            </a:extLst>
          </p:cNvPr>
          <p:cNvGrpSpPr/>
          <p:nvPr/>
        </p:nvGrpSpPr>
        <p:grpSpPr>
          <a:xfrm>
            <a:off x="5568310" y="363894"/>
            <a:ext cx="1063690" cy="6148874"/>
            <a:chOff x="307910" y="354563"/>
            <a:chExt cx="1063690" cy="61488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147002-A853-4276-2602-BF233EA021D2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LyraGameState</a:t>
              </a:r>
              <a:endParaRPr lang="ko-KR" altLang="en-US" sz="900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BB3FCA9-0C9C-DD16-F9FE-D43B4D081146}"/>
                </a:ext>
              </a:extLst>
            </p:cNvPr>
            <p:cNvCxnSpPr>
              <a:stCxn id="44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52927D6-8D61-D14D-FEDC-4EA022F0D983}"/>
              </a:ext>
            </a:extLst>
          </p:cNvPr>
          <p:cNvGrpSpPr/>
          <p:nvPr/>
        </p:nvGrpSpPr>
        <p:grpSpPr>
          <a:xfrm>
            <a:off x="6801179" y="363894"/>
            <a:ext cx="1063690" cy="6148874"/>
            <a:chOff x="-644887" y="-363894"/>
            <a:chExt cx="1063690" cy="614887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A2BD9D-000F-9361-5E99-422547179CC6}"/>
                </a:ext>
              </a:extLst>
            </p:cNvPr>
            <p:cNvSpPr/>
            <p:nvPr/>
          </p:nvSpPr>
          <p:spPr>
            <a:xfrm>
              <a:off x="-644887" y="-363894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LyraCloneExperienceManagerComponent</a:t>
              </a:r>
              <a:endParaRPr lang="ko-KR" altLang="en-US" sz="900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5D8816B-2920-E03F-B733-5CABEDAF3FD1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-113042" y="9331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9DDD372-EC36-64B9-B771-BEBF8A96BD2D}"/>
              </a:ext>
            </a:extLst>
          </p:cNvPr>
          <p:cNvGrpSpPr/>
          <p:nvPr/>
        </p:nvGrpSpPr>
        <p:grpSpPr>
          <a:xfrm>
            <a:off x="8034048" y="363894"/>
            <a:ext cx="1063690" cy="6148874"/>
            <a:chOff x="307910" y="354563"/>
            <a:chExt cx="1063690" cy="614887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664A372-1C23-F461-3846-C3312CB12C70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LyraCloneCharacter</a:t>
              </a:r>
              <a:endParaRPr lang="ko-KR" altLang="en-US" sz="9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779151-7555-C024-B9CC-B54D899711A9}"/>
                </a:ext>
              </a:extLst>
            </p:cNvPr>
            <p:cNvCxnSpPr>
              <a:stCxn id="50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6451B3A-18B9-83DA-2E07-0E880B1FC6EE}"/>
              </a:ext>
            </a:extLst>
          </p:cNvPr>
          <p:cNvGrpSpPr/>
          <p:nvPr/>
        </p:nvGrpSpPr>
        <p:grpSpPr>
          <a:xfrm>
            <a:off x="9266917" y="354563"/>
            <a:ext cx="1063690" cy="6148874"/>
            <a:chOff x="307910" y="354563"/>
            <a:chExt cx="1063690" cy="614887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AA7D927-EC87-6A68-D8E0-3FFA07B89B10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LyraPlayerController</a:t>
              </a:r>
              <a:endParaRPr lang="ko-KR" altLang="en-US" sz="900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A44331-32D1-7045-8FFB-D9567A99B99F}"/>
                </a:ext>
              </a:extLst>
            </p:cNvPr>
            <p:cNvCxnSpPr>
              <a:stCxn id="53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342A74A-7F2F-776B-CF24-AC27E0EB34BA}"/>
              </a:ext>
            </a:extLst>
          </p:cNvPr>
          <p:cNvGrpSpPr/>
          <p:nvPr/>
        </p:nvGrpSpPr>
        <p:grpSpPr>
          <a:xfrm>
            <a:off x="10571978" y="363894"/>
            <a:ext cx="1063690" cy="6148874"/>
            <a:chOff x="307910" y="354563"/>
            <a:chExt cx="1063690" cy="614887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7C5F5F-7132-877B-F1AC-5C7DE087D0B4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LyraClonePlayerState</a:t>
              </a:r>
              <a:endParaRPr lang="ko-KR" altLang="en-US" sz="900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D1172AD-0931-1A4E-14F2-15789D23328C}"/>
                </a:ext>
              </a:extLst>
            </p:cNvPr>
            <p:cNvCxnSpPr>
              <a:stCxn id="56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48FCCD0-D913-037B-73E6-E1B18ED9924F}"/>
              </a:ext>
            </a:extLst>
          </p:cNvPr>
          <p:cNvCxnSpPr/>
          <p:nvPr/>
        </p:nvCxnSpPr>
        <p:spPr>
          <a:xfrm>
            <a:off x="167951" y="886408"/>
            <a:ext cx="11364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41124FE-8B30-6134-F347-9EFD8903FD85}"/>
              </a:ext>
            </a:extLst>
          </p:cNvPr>
          <p:cNvSpPr/>
          <p:nvPr/>
        </p:nvSpPr>
        <p:spPr>
          <a:xfrm>
            <a:off x="225552" y="1011936"/>
            <a:ext cx="2218944" cy="323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Next Frame</a:t>
            </a:r>
            <a:endParaRPr lang="ko-KR" altLang="en-US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D62A003-EA19-CB9A-522C-89E5F7F82D32}"/>
              </a:ext>
            </a:extLst>
          </p:cNvPr>
          <p:cNvCxnSpPr/>
          <p:nvPr/>
        </p:nvCxnSpPr>
        <p:spPr>
          <a:xfrm>
            <a:off x="2401545" y="1567543"/>
            <a:ext cx="246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8FD8E5A-9CF7-9E0E-FBDF-CFB5DC99F066}"/>
              </a:ext>
            </a:extLst>
          </p:cNvPr>
          <p:cNvSpPr txBox="1"/>
          <p:nvPr/>
        </p:nvSpPr>
        <p:spPr>
          <a:xfrm>
            <a:off x="2538610" y="1351254"/>
            <a:ext cx="21406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30. </a:t>
            </a:r>
            <a:r>
              <a:rPr lang="en-US" altLang="ko-KR" sz="700" dirty="0" err="1"/>
              <a:t>HandleMatchAssignmentIfNotExpectingOne</a:t>
            </a:r>
            <a:endParaRPr lang="ko-KR" altLang="en-US" sz="7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4C214B-124D-087C-102E-2D874726E458}"/>
              </a:ext>
            </a:extLst>
          </p:cNvPr>
          <p:cNvSpPr/>
          <p:nvPr/>
        </p:nvSpPr>
        <p:spPr>
          <a:xfrm>
            <a:off x="4864704" y="1567543"/>
            <a:ext cx="74757" cy="743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6B60DC-ED49-909D-712B-AAE9BCF98341}"/>
              </a:ext>
            </a:extLst>
          </p:cNvPr>
          <p:cNvSpPr/>
          <p:nvPr/>
        </p:nvSpPr>
        <p:spPr>
          <a:xfrm>
            <a:off x="4938171" y="1669144"/>
            <a:ext cx="74756" cy="601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3D87991-DD10-04BF-9166-2A9331B474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63264" y="1643227"/>
            <a:ext cx="224570" cy="73200"/>
          </a:xfrm>
          <a:prstGeom prst="bentConnector4">
            <a:avLst>
              <a:gd name="adj1" fmla="val 13417"/>
              <a:gd name="adj2" fmla="val 412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910F90-3492-A141-FF61-0236B2728812}"/>
              </a:ext>
            </a:extLst>
          </p:cNvPr>
          <p:cNvSpPr txBox="1"/>
          <p:nvPr/>
        </p:nvSpPr>
        <p:spPr>
          <a:xfrm>
            <a:off x="4841823" y="1579799"/>
            <a:ext cx="21406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31. </a:t>
            </a:r>
            <a:r>
              <a:rPr lang="en-US" altLang="ko-KR" sz="700" dirty="0" err="1"/>
              <a:t>OnMatchAssignmentGiven</a:t>
            </a:r>
            <a:endParaRPr lang="ko-KR" altLang="en-US" sz="7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6A5E2B0-7DD1-B226-955E-027F44A353D7}"/>
              </a:ext>
            </a:extLst>
          </p:cNvPr>
          <p:cNvCxnSpPr>
            <a:stCxn id="67" idx="3"/>
          </p:cNvCxnSpPr>
          <p:nvPr/>
        </p:nvCxnSpPr>
        <p:spPr>
          <a:xfrm>
            <a:off x="5012927" y="1969952"/>
            <a:ext cx="2320097" cy="1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721755-3058-E132-628F-E36FEEAF5C61}"/>
              </a:ext>
            </a:extLst>
          </p:cNvPr>
          <p:cNvSpPr/>
          <p:nvPr/>
        </p:nvSpPr>
        <p:spPr>
          <a:xfrm>
            <a:off x="7346974" y="1969952"/>
            <a:ext cx="74756" cy="601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6C172F-818A-1973-53EF-114637030099}"/>
              </a:ext>
            </a:extLst>
          </p:cNvPr>
          <p:cNvSpPr/>
          <p:nvPr/>
        </p:nvSpPr>
        <p:spPr>
          <a:xfrm>
            <a:off x="7405199" y="2071554"/>
            <a:ext cx="45719" cy="479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C261B9EE-4AD8-7458-59F9-9551F7BB9C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09445" y="2054309"/>
            <a:ext cx="224570" cy="73200"/>
          </a:xfrm>
          <a:prstGeom prst="bentConnector4">
            <a:avLst>
              <a:gd name="adj1" fmla="val 13417"/>
              <a:gd name="adj2" fmla="val 412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6CFCA9-4F9D-6CF8-DAFF-4484C0D6734B}"/>
              </a:ext>
            </a:extLst>
          </p:cNvPr>
          <p:cNvSpPr txBox="1"/>
          <p:nvPr/>
        </p:nvSpPr>
        <p:spPr>
          <a:xfrm>
            <a:off x="7126228" y="1980198"/>
            <a:ext cx="21406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33. </a:t>
            </a:r>
            <a:r>
              <a:rPr lang="en-US" altLang="ko-KR" sz="700" dirty="0" err="1"/>
              <a:t>StartExperienceLoad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54A7F-320B-7ADC-8EAE-83AF62012AD4}"/>
              </a:ext>
            </a:extLst>
          </p:cNvPr>
          <p:cNvSpPr txBox="1"/>
          <p:nvPr/>
        </p:nvSpPr>
        <p:spPr>
          <a:xfrm>
            <a:off x="4494910" y="1945599"/>
            <a:ext cx="32104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32. </a:t>
            </a:r>
            <a:r>
              <a:rPr lang="en-US" altLang="ko-KR" sz="700" dirty="0" err="1"/>
              <a:t>ExperienceManagerComponent</a:t>
            </a:r>
            <a:r>
              <a:rPr lang="en-US" altLang="ko-KR" sz="700" dirty="0"/>
              <a:t>-&gt;</a:t>
            </a:r>
            <a:r>
              <a:rPr lang="en-US" altLang="ko-KR" sz="700" dirty="0" err="1"/>
              <a:t>ServerSetCurrentExperience</a:t>
            </a:r>
            <a:r>
              <a:rPr lang="en-US" altLang="ko-KR" sz="700" dirty="0"/>
              <a:t>()</a:t>
            </a:r>
            <a:endParaRPr lang="ko-KR" altLang="en-US" sz="7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8B4EE2-D7CB-734A-D2AC-064772D8C9F5}"/>
              </a:ext>
            </a:extLst>
          </p:cNvPr>
          <p:cNvSpPr/>
          <p:nvPr/>
        </p:nvSpPr>
        <p:spPr>
          <a:xfrm>
            <a:off x="7443998" y="2236219"/>
            <a:ext cx="45719" cy="287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B3910F9-1842-9C94-9E34-0BB0CA983DB5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7369674" y="2259921"/>
            <a:ext cx="201286" cy="38800"/>
          </a:xfrm>
          <a:prstGeom prst="bentConnector4">
            <a:avLst>
              <a:gd name="adj1" fmla="val 14293"/>
              <a:gd name="adj2" fmla="val 689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B039FA-24C0-9F01-4CF3-43F6F935192D}"/>
              </a:ext>
            </a:extLst>
          </p:cNvPr>
          <p:cNvSpPr txBox="1"/>
          <p:nvPr/>
        </p:nvSpPr>
        <p:spPr>
          <a:xfrm>
            <a:off x="7610599" y="2231555"/>
            <a:ext cx="34127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34. </a:t>
            </a:r>
            <a:r>
              <a:rPr lang="en-US" altLang="ko-KR" sz="700" dirty="0" err="1"/>
              <a:t>FStreamableDelegate</a:t>
            </a:r>
            <a:r>
              <a:rPr lang="en-US" altLang="ko-KR" sz="700" dirty="0"/>
              <a:t>::</a:t>
            </a:r>
            <a:r>
              <a:rPr lang="en-US" altLang="ko-KR" sz="700" dirty="0" err="1"/>
              <a:t>CreateUObject</a:t>
            </a:r>
            <a:r>
              <a:rPr lang="en-US" altLang="ko-KR" sz="700" dirty="0"/>
              <a:t>(this, &amp;</a:t>
            </a:r>
            <a:r>
              <a:rPr lang="en-US" altLang="ko-KR" sz="700" dirty="0" err="1"/>
              <a:t>Thisclass</a:t>
            </a:r>
            <a:r>
              <a:rPr lang="en-US" altLang="ko-KR" sz="700" dirty="0"/>
              <a:t>::</a:t>
            </a:r>
            <a:r>
              <a:rPr lang="en-US" altLang="ko-KR" sz="700" dirty="0" err="1"/>
              <a:t>OnExperienceLoaded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8EC549-208C-6F98-5471-371BEFD5303F}"/>
              </a:ext>
            </a:extLst>
          </p:cNvPr>
          <p:cNvCxnSpPr/>
          <p:nvPr/>
        </p:nvCxnSpPr>
        <p:spPr>
          <a:xfrm>
            <a:off x="229824" y="3263848"/>
            <a:ext cx="11364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5AC423-87CD-B8B0-5AAB-FE4DBC1E5ADB}"/>
              </a:ext>
            </a:extLst>
          </p:cNvPr>
          <p:cNvSpPr/>
          <p:nvPr/>
        </p:nvSpPr>
        <p:spPr>
          <a:xfrm>
            <a:off x="225552" y="3454070"/>
            <a:ext cx="2218944" cy="323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/>
              <a:t>AfterExperienceLoaded</a:t>
            </a:r>
            <a:endParaRPr lang="ko-KR" altLang="en-US" sz="11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5949BC4-91F1-FF9F-EC7A-17AA2AA101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1193" y="3721915"/>
            <a:ext cx="201286" cy="38800"/>
          </a:xfrm>
          <a:prstGeom prst="bentConnector4">
            <a:avLst>
              <a:gd name="adj1" fmla="val 14293"/>
              <a:gd name="adj2" fmla="val 689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03FEC2-AFD7-A81F-A56E-78B8A8071151}"/>
              </a:ext>
            </a:extLst>
          </p:cNvPr>
          <p:cNvSpPr/>
          <p:nvPr/>
        </p:nvSpPr>
        <p:spPr>
          <a:xfrm>
            <a:off x="7303951" y="3763118"/>
            <a:ext cx="69657" cy="1335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74D3C-FB68-B86A-917D-E362A38F7498}"/>
              </a:ext>
            </a:extLst>
          </p:cNvPr>
          <p:cNvSpPr txBox="1"/>
          <p:nvPr/>
        </p:nvSpPr>
        <p:spPr>
          <a:xfrm>
            <a:off x="6705978" y="3641903"/>
            <a:ext cx="34127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35. </a:t>
            </a:r>
            <a:r>
              <a:rPr lang="en-US" altLang="ko-KR" sz="700" dirty="0" err="1"/>
              <a:t>OnExperienceFullLoadCompleted</a:t>
            </a:r>
            <a:endParaRPr lang="ko-KR" altLang="en-US" sz="7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E915-F58D-D33F-098C-9318C2071901}"/>
              </a:ext>
            </a:extLst>
          </p:cNvPr>
          <p:cNvSpPr/>
          <p:nvPr/>
        </p:nvSpPr>
        <p:spPr>
          <a:xfrm>
            <a:off x="7341330" y="3903542"/>
            <a:ext cx="61352" cy="1115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5EDB06E-2A1B-FAF1-779D-F2972267E2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97219" y="3902890"/>
            <a:ext cx="201286" cy="38800"/>
          </a:xfrm>
          <a:prstGeom prst="bentConnector4">
            <a:avLst>
              <a:gd name="adj1" fmla="val 14293"/>
              <a:gd name="adj2" fmla="val 689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CE3D99-9EE9-C9E2-E195-EB29995056CB}"/>
              </a:ext>
            </a:extLst>
          </p:cNvPr>
          <p:cNvSpPr txBox="1"/>
          <p:nvPr/>
        </p:nvSpPr>
        <p:spPr>
          <a:xfrm>
            <a:off x="6747888" y="3891279"/>
            <a:ext cx="34127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36. </a:t>
            </a:r>
            <a:r>
              <a:rPr lang="en-US" altLang="ko-KR" sz="700" dirty="0" err="1"/>
              <a:t>OnExperienceLoadedBroadCast</a:t>
            </a:r>
            <a:endParaRPr lang="ko-KR" altLang="en-US" sz="7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CDCCF-7C16-56BE-3285-7D5E1277E6E3}"/>
              </a:ext>
            </a:extLst>
          </p:cNvPr>
          <p:cNvSpPr/>
          <p:nvPr/>
        </p:nvSpPr>
        <p:spPr>
          <a:xfrm>
            <a:off x="11106196" y="4187014"/>
            <a:ext cx="45719" cy="43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9024B8-EE9C-6CC6-A251-00E27A9E8F56}"/>
              </a:ext>
            </a:extLst>
          </p:cNvPr>
          <p:cNvCxnSpPr>
            <a:cxnSpLocks/>
          </p:cNvCxnSpPr>
          <p:nvPr/>
        </p:nvCxnSpPr>
        <p:spPr>
          <a:xfrm>
            <a:off x="7378462" y="4188823"/>
            <a:ext cx="372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FA3B19-0354-C7EC-C22B-3D71AD477341}"/>
              </a:ext>
            </a:extLst>
          </p:cNvPr>
          <p:cNvSpPr txBox="1"/>
          <p:nvPr/>
        </p:nvSpPr>
        <p:spPr>
          <a:xfrm>
            <a:off x="7303951" y="4187015"/>
            <a:ext cx="34127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37. </a:t>
            </a:r>
            <a:r>
              <a:rPr lang="en-US" altLang="ko-KR" sz="700" dirty="0" err="1"/>
              <a:t>OnExperienceLoaded</a:t>
            </a:r>
            <a:endParaRPr lang="ko-KR" altLang="en-US" sz="7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DB75F-3DD8-12D3-D8DE-1B9074FF8CFC}"/>
              </a:ext>
            </a:extLst>
          </p:cNvPr>
          <p:cNvSpPr/>
          <p:nvPr/>
        </p:nvSpPr>
        <p:spPr>
          <a:xfrm>
            <a:off x="11154858" y="4341223"/>
            <a:ext cx="45719" cy="211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4EFB25E-01CB-C6B9-733F-725A9D3D1A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74290" y="4284226"/>
            <a:ext cx="201286" cy="38800"/>
          </a:xfrm>
          <a:prstGeom prst="bentConnector4">
            <a:avLst>
              <a:gd name="adj1" fmla="val 14293"/>
              <a:gd name="adj2" fmla="val 689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95B84A-52E9-F051-C913-01B89434C064}"/>
              </a:ext>
            </a:extLst>
          </p:cNvPr>
          <p:cNvSpPr txBox="1"/>
          <p:nvPr/>
        </p:nvSpPr>
        <p:spPr>
          <a:xfrm>
            <a:off x="9445551" y="4617178"/>
            <a:ext cx="34127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38. </a:t>
            </a:r>
            <a:r>
              <a:rPr lang="en-US" altLang="ko-KR" sz="700" dirty="0" err="1"/>
              <a:t>SetPawnData</a:t>
            </a:r>
            <a:endParaRPr lang="ko-KR" altLang="en-US" sz="7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EBF645-C522-9712-7072-C5303E3424B8}"/>
              </a:ext>
            </a:extLst>
          </p:cNvPr>
          <p:cNvSpPr/>
          <p:nvPr/>
        </p:nvSpPr>
        <p:spPr>
          <a:xfrm>
            <a:off x="4877194" y="4446867"/>
            <a:ext cx="61352" cy="1115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FDB1F12-6DA2-0CD0-3024-1766A997D04C}"/>
              </a:ext>
            </a:extLst>
          </p:cNvPr>
          <p:cNvCxnSpPr/>
          <p:nvPr/>
        </p:nvCxnSpPr>
        <p:spPr>
          <a:xfrm flipH="1">
            <a:off x="4936944" y="4648199"/>
            <a:ext cx="241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AF4E73C-72A6-3F18-14A9-9F2E714159F8}"/>
              </a:ext>
            </a:extLst>
          </p:cNvPr>
          <p:cNvSpPr txBox="1"/>
          <p:nvPr/>
        </p:nvSpPr>
        <p:spPr>
          <a:xfrm>
            <a:off x="4465982" y="4442012"/>
            <a:ext cx="34127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39. </a:t>
            </a:r>
            <a:r>
              <a:rPr lang="en-US" altLang="ko-KR" sz="700" dirty="0" err="1"/>
              <a:t>OnExperienceLoaded</a:t>
            </a:r>
            <a:endParaRPr lang="ko-KR" altLang="en-US" sz="7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87D47A-9780-C873-12C1-DC5B3CE568B4}"/>
              </a:ext>
            </a:extLst>
          </p:cNvPr>
          <p:cNvSpPr/>
          <p:nvPr/>
        </p:nvSpPr>
        <p:spPr>
          <a:xfrm>
            <a:off x="4907575" y="4732709"/>
            <a:ext cx="60040" cy="779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A26B7B4-3AA2-2BE8-0426-00A93215E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8456" y="4747066"/>
            <a:ext cx="201286" cy="38800"/>
          </a:xfrm>
          <a:prstGeom prst="bentConnector4">
            <a:avLst>
              <a:gd name="adj1" fmla="val 14293"/>
              <a:gd name="adj2" fmla="val 689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3EAB7A-0EAD-B791-AB12-DC1EACCE8FB3}"/>
              </a:ext>
            </a:extLst>
          </p:cNvPr>
          <p:cNvSpPr txBox="1"/>
          <p:nvPr/>
        </p:nvSpPr>
        <p:spPr>
          <a:xfrm>
            <a:off x="4038189" y="4808335"/>
            <a:ext cx="34127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40. </a:t>
            </a:r>
            <a:r>
              <a:rPr lang="en-US" altLang="ko-KR" sz="700" dirty="0" err="1"/>
              <a:t>RestartPlayerAtPlayerStart</a:t>
            </a:r>
            <a:endParaRPr lang="ko-KR" altLang="en-US" sz="7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84110E8-04C6-FFF8-EFF0-7C35520A00E9}"/>
              </a:ext>
            </a:extLst>
          </p:cNvPr>
          <p:cNvCxnSpPr>
            <a:cxnSpLocks/>
          </p:cNvCxnSpPr>
          <p:nvPr/>
        </p:nvCxnSpPr>
        <p:spPr>
          <a:xfrm>
            <a:off x="5220498" y="4860290"/>
            <a:ext cx="347812" cy="33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B8D04EBD-87FB-DE28-7481-ED33E488DC1C}"/>
              </a:ext>
            </a:extLst>
          </p:cNvPr>
          <p:cNvSpPr/>
          <p:nvPr/>
        </p:nvSpPr>
        <p:spPr>
          <a:xfrm>
            <a:off x="5463153" y="5187823"/>
            <a:ext cx="3250142" cy="423929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dirty="0"/>
              <a:t>여기서 우리는 실제로 </a:t>
            </a:r>
            <a:r>
              <a:rPr lang="en-US" altLang="ko-KR" sz="600" dirty="0" err="1"/>
              <a:t>SpawnActor</a:t>
            </a:r>
            <a:r>
              <a:rPr lang="ko-KR" altLang="en-US" sz="600" dirty="0"/>
              <a:t>를 하진 않는다</a:t>
            </a:r>
            <a:r>
              <a:rPr lang="en-US" altLang="ko-KR" sz="600" dirty="0"/>
              <a:t>. </a:t>
            </a:r>
            <a:r>
              <a:rPr lang="ko-KR" altLang="en-US" sz="600" dirty="0"/>
              <a:t>이미 </a:t>
            </a:r>
            <a:r>
              <a:rPr lang="en-US" altLang="ko-KR" sz="600" dirty="0"/>
              <a:t>Spawn</a:t>
            </a:r>
            <a:r>
              <a:rPr lang="ko-KR" altLang="en-US" sz="600" dirty="0"/>
              <a:t>이 </a:t>
            </a:r>
            <a:r>
              <a:rPr lang="ko-KR" altLang="en-US" sz="600" dirty="0" err="1"/>
              <a:t>되있다</a:t>
            </a:r>
            <a:r>
              <a:rPr lang="en-US" altLang="ko-KR" sz="600" dirty="0"/>
              <a:t>! </a:t>
            </a:r>
            <a:r>
              <a:rPr lang="ko-KR" altLang="en-US" sz="600" dirty="0"/>
              <a:t>상태 </a:t>
            </a:r>
            <a:r>
              <a:rPr lang="ko-KR" altLang="en-US" sz="600" dirty="0" err="1"/>
              <a:t>리셋정도만</a:t>
            </a:r>
            <a:r>
              <a:rPr lang="ko-KR" altLang="en-US" sz="600" dirty="0"/>
              <a:t> 해준다</a:t>
            </a:r>
            <a:r>
              <a:rPr lang="en-US" altLang="ko-KR" sz="600" dirty="0"/>
              <a:t>. (respawn</a:t>
            </a:r>
            <a:r>
              <a:rPr lang="ko-KR" altLang="en-US" sz="600" dirty="0"/>
              <a:t>관련 </a:t>
            </a:r>
            <a:r>
              <a:rPr lang="ko-KR" altLang="en-US" sz="600" dirty="0" err="1"/>
              <a:t>대응인듯</a:t>
            </a:r>
            <a:r>
              <a:rPr lang="ko-KR" altLang="en-US" sz="600" dirty="0"/>
              <a:t> 한데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9298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PlayerCanRestart_Implementation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3386E0-B398-07DA-1FA3-83281B0C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3155"/>
            <a:ext cx="7020905" cy="2295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2E662C-7E80-1CF3-1367-5650D722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3735460"/>
            <a:ext cx="597300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2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HandleStartNewPlayer_Implementation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BEF43A-E969-1486-0CB7-D469DCAB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73855" cy="264832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5811-A143-AF21-347C-9CAFD7C23A90}"/>
              </a:ext>
            </a:extLst>
          </p:cNvPr>
          <p:cNvSpPr/>
          <p:nvPr/>
        </p:nvSpPr>
        <p:spPr>
          <a:xfrm>
            <a:off x="1111827" y="2067791"/>
            <a:ext cx="4984173" cy="540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9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RestartPlayer</a:t>
            </a:r>
            <a:r>
              <a:rPr lang="en-US" altLang="ko-KR" dirty="0"/>
              <a:t> 044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728747-6519-EC76-3FFF-E0CC4285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592485" cy="42296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E08063-E706-015E-DB96-23F432B324DA}"/>
              </a:ext>
            </a:extLst>
          </p:cNvPr>
          <p:cNvSpPr/>
          <p:nvPr/>
        </p:nvSpPr>
        <p:spPr>
          <a:xfrm>
            <a:off x="716973" y="4946073"/>
            <a:ext cx="5985163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0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RestartPlayer</a:t>
            </a:r>
            <a:r>
              <a:rPr lang="en-US" altLang="ko-KR" dirty="0"/>
              <a:t> 044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1D421-69F1-0589-A5CA-E3AC5503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48769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6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RestartPlayerAtPlayerStart</a:t>
            </a:r>
            <a:r>
              <a:rPr lang="en-US" altLang="ko-KR" dirty="0"/>
              <a:t> 045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B1B0F5-88FB-1F86-F859-8DB2FD5F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44959" cy="4324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BC804-A0C1-0C66-AD1A-73D3B4AAA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5638630"/>
            <a:ext cx="8154538" cy="1219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C1930B-3027-E050-7081-34FE2AC18131}"/>
              </a:ext>
            </a:extLst>
          </p:cNvPr>
          <p:cNvSpPr/>
          <p:nvPr/>
        </p:nvSpPr>
        <p:spPr>
          <a:xfrm>
            <a:off x="1111827" y="2940627"/>
            <a:ext cx="6691746" cy="488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71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SpawnDefaultPawnFor_Implementation</a:t>
            </a:r>
            <a:r>
              <a:rPr lang="en-US" altLang="ko-KR" dirty="0"/>
              <a:t> 046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84CA56-A414-6140-A3AE-7AA94A50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93800"/>
            <a:ext cx="8468907" cy="3038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2B661B-4738-E72C-9262-D0487B8F5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425552"/>
            <a:ext cx="976448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32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RestartPlayerAtPlayerStart</a:t>
            </a:r>
            <a:r>
              <a:rPr lang="en-US" altLang="ko-KR" dirty="0"/>
              <a:t> 045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B1B0F5-88FB-1F86-F859-8DB2FD5F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44959" cy="4324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BC804-A0C1-0C66-AD1A-73D3B4AAA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5638630"/>
            <a:ext cx="8154538" cy="12193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80D13C-5383-AD65-A201-A293DFED1ECE}"/>
              </a:ext>
            </a:extLst>
          </p:cNvPr>
          <p:cNvSpPr/>
          <p:nvPr/>
        </p:nvSpPr>
        <p:spPr>
          <a:xfrm>
            <a:off x="1330960" y="3718560"/>
            <a:ext cx="5760720" cy="436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7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RestartPlayerAtPlayerStart</a:t>
            </a:r>
            <a:r>
              <a:rPr lang="en-US" altLang="ko-KR" dirty="0"/>
              <a:t> 047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8AB1D-7673-B3FB-6E30-6ECA73F3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1211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01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RestartPlayerAtPlayerStart</a:t>
            </a:r>
            <a:r>
              <a:rPr lang="en-US" altLang="ko-KR" dirty="0"/>
              <a:t> 047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466FEF-B443-7B18-864A-A2DFB857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3351"/>
            <a:ext cx="1061233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SetPlayer</a:t>
            </a:r>
            <a:r>
              <a:rPr lang="en-US" altLang="ko-KR" dirty="0"/>
              <a:t> 037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79CC77-4F5A-4493-2F2C-F00FC829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106906" cy="33532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FA8062-51B4-8815-8DEB-7FB6E60D5719}"/>
              </a:ext>
            </a:extLst>
          </p:cNvPr>
          <p:cNvSpPr/>
          <p:nvPr/>
        </p:nvSpPr>
        <p:spPr>
          <a:xfrm>
            <a:off x="955964" y="3927764"/>
            <a:ext cx="5455227" cy="614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4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RestartPlayerAtPlayerStart</a:t>
            </a:r>
            <a:r>
              <a:rPr lang="en-US" altLang="ko-KR" dirty="0"/>
              <a:t> 047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10BFE3-DE88-F9C7-5BCA-2AB38775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3351"/>
            <a:ext cx="8268854" cy="29245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5A17B6-D212-E666-08CB-F6654B7E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171575"/>
            <a:ext cx="8640381" cy="2686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012C50-2EAD-8D90-49BC-F29E8777CDA8}"/>
              </a:ext>
            </a:extLst>
          </p:cNvPr>
          <p:cNvSpPr/>
          <p:nvPr/>
        </p:nvSpPr>
        <p:spPr>
          <a:xfrm>
            <a:off x="727364" y="2473036"/>
            <a:ext cx="5368636" cy="509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329094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ko-KR" altLang="en-US" dirty="0"/>
              <a:t> </a:t>
            </a:r>
            <a:r>
              <a:rPr lang="en-US" altLang="ko-KR" dirty="0" err="1"/>
              <a:t>AttachToPawn</a:t>
            </a:r>
            <a:r>
              <a:rPr lang="ko-KR" altLang="en-US" dirty="0"/>
              <a:t> </a:t>
            </a:r>
            <a:r>
              <a:rPr lang="en-US" altLang="ko-KR" dirty="0"/>
              <a:t>048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649A98-E249-E22E-7DE0-D0483D85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48515"/>
            <a:ext cx="8307185" cy="59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0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6D313B9-7665-B052-CE2F-EF48E789AAA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ko-KR" altLang="en-US" dirty="0"/>
              <a:t> </a:t>
            </a:r>
            <a:r>
              <a:rPr lang="en-US" altLang="ko-KR" dirty="0" err="1"/>
              <a:t>AttachToPawn</a:t>
            </a:r>
            <a:r>
              <a:rPr lang="ko-KR" altLang="en-US" dirty="0"/>
              <a:t> </a:t>
            </a:r>
            <a:r>
              <a:rPr lang="en-US" altLang="ko-KR" dirty="0"/>
              <a:t>048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62F5C6-87BD-CA7C-4A41-3F8B480B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53612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85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RestartPlayerAtPlayerStart</a:t>
            </a:r>
            <a:r>
              <a:rPr lang="en-US" altLang="ko-KR" dirty="0"/>
              <a:t> 047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10BFE3-DE88-F9C7-5BCA-2AB38775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3351"/>
            <a:ext cx="8268854" cy="29245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5A17B6-D212-E666-08CB-F6654B7E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171575"/>
            <a:ext cx="8640381" cy="26864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CFDC21F-FF55-1196-312A-C619B139A91E}"/>
              </a:ext>
            </a:extLst>
          </p:cNvPr>
          <p:cNvSpPr/>
          <p:nvPr/>
        </p:nvSpPr>
        <p:spPr>
          <a:xfrm>
            <a:off x="800100" y="2982191"/>
            <a:ext cx="7169727" cy="872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46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AddPawnTickDependency</a:t>
            </a:r>
            <a:r>
              <a:rPr lang="en-US" altLang="ko-KR" dirty="0"/>
              <a:t> 049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C61A0B-5BA0-3BAD-DD44-62384A08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22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AddPawnTickDependency</a:t>
            </a:r>
            <a:r>
              <a:rPr lang="en-US" altLang="ko-KR" dirty="0"/>
              <a:t> 049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FCD9FA-F682-7741-BA37-4BB482C5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225"/>
            <a:ext cx="12192000" cy="56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02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RestartPlayerAtPlayerStart</a:t>
            </a:r>
            <a:r>
              <a:rPr lang="en-US" altLang="ko-KR" dirty="0"/>
              <a:t> 045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B1B0F5-88FB-1F86-F859-8DB2FD5F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44959" cy="4324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BC804-A0C1-0C66-AD1A-73D3B4AAA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5638630"/>
            <a:ext cx="8154538" cy="121937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A039D3B-667F-73F7-C263-0BE49BCC06B6}"/>
              </a:ext>
            </a:extLst>
          </p:cNvPr>
          <p:cNvSpPr/>
          <p:nvPr/>
        </p:nvSpPr>
        <p:spPr>
          <a:xfrm>
            <a:off x="685800" y="4572000"/>
            <a:ext cx="5964382" cy="737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92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FinishRestartPlayer</a:t>
            </a:r>
            <a:r>
              <a:rPr lang="en-US" altLang="ko-KR" dirty="0"/>
              <a:t> 050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CD299-8FA9-0C58-28B4-45BAD02E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526065" cy="28197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E2D3F2-058F-12BC-467D-8169494FF693}"/>
              </a:ext>
            </a:extLst>
          </p:cNvPr>
          <p:cNvSpPr/>
          <p:nvPr/>
        </p:nvSpPr>
        <p:spPr>
          <a:xfrm>
            <a:off x="748145" y="1953491"/>
            <a:ext cx="6774873" cy="841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56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FinishRestartPlayer</a:t>
            </a:r>
            <a:r>
              <a:rPr lang="en-US" altLang="ko-KR" dirty="0"/>
              <a:t> 050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0BF9F5-6D92-73B2-4D57-FD13FACF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76422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29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Possess 051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1DA61-D8A9-95E8-2D45-C3C19A8C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9277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49D5-A537-80B9-C548-C8C76EACCC61}"/>
              </a:ext>
            </a:extLst>
          </p:cNvPr>
          <p:cNvSpPr/>
          <p:nvPr/>
        </p:nvSpPr>
        <p:spPr>
          <a:xfrm>
            <a:off x="488373" y="5538355"/>
            <a:ext cx="5607627" cy="72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1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SetPlayer</a:t>
            </a:r>
            <a:r>
              <a:rPr lang="en-US" altLang="ko-KR" dirty="0"/>
              <a:t> 037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AF9B8D-4179-AA81-D13F-CB70B2C7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921"/>
            <a:ext cx="12192000" cy="26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7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Possess 051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F4DAB3-73F1-17DE-A077-7997E86C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OnPossess</a:t>
            </a:r>
            <a:r>
              <a:rPr lang="en-US" altLang="ko-KR" dirty="0"/>
              <a:t> 052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713950-297F-07A0-4DBC-27657C7E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96857"/>
            <a:ext cx="772585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67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OnPossess</a:t>
            </a:r>
            <a:r>
              <a:rPr lang="en-US" altLang="ko-KR" dirty="0"/>
              <a:t> 052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D928CD-CF17-AC89-C8A4-20CD843A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10283"/>
            <a:ext cx="7363853" cy="35152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29A030-C283-BCE8-B541-3B2C0F46F5EB}"/>
              </a:ext>
            </a:extLst>
          </p:cNvPr>
          <p:cNvSpPr/>
          <p:nvPr/>
        </p:nvSpPr>
        <p:spPr>
          <a:xfrm>
            <a:off x="1018309" y="4021282"/>
            <a:ext cx="5735782" cy="852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10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OnPossess</a:t>
            </a:r>
            <a:r>
              <a:rPr lang="en-US" altLang="ko-KR" dirty="0"/>
              <a:t> 052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E803D-AC40-658F-9585-4A842D7D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80285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0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Pawn </a:t>
            </a:r>
            <a:r>
              <a:rPr lang="en-US" altLang="ko-KR" dirty="0" err="1"/>
              <a:t>PossessedBy</a:t>
            </a:r>
            <a:r>
              <a:rPr lang="en-US" altLang="ko-KR" dirty="0"/>
              <a:t> 053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0E248-3714-359B-0CF6-8BD4F809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0" y="1188720"/>
            <a:ext cx="7182852" cy="49251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652B4E-D1D4-2072-496F-A9FA9C7030F3}"/>
              </a:ext>
            </a:extLst>
          </p:cNvPr>
          <p:cNvSpPr/>
          <p:nvPr/>
        </p:nvSpPr>
        <p:spPr>
          <a:xfrm>
            <a:off x="1122218" y="3886200"/>
            <a:ext cx="5226627" cy="467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4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Pawn </a:t>
            </a:r>
            <a:r>
              <a:rPr lang="en-US" altLang="ko-KR" dirty="0" err="1"/>
              <a:t>SetPlayerState</a:t>
            </a:r>
            <a:r>
              <a:rPr lang="ko-KR" altLang="en-US" dirty="0"/>
              <a:t> </a:t>
            </a:r>
            <a:r>
              <a:rPr lang="en-US" altLang="ko-KR" dirty="0"/>
              <a:t>054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615F52-C3D2-9DB3-6896-5FD1FCDB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668960" cy="46964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CD2B98-C7B6-D5DB-0858-2F311F2D07FA}"/>
              </a:ext>
            </a:extLst>
          </p:cNvPr>
          <p:cNvSpPr/>
          <p:nvPr/>
        </p:nvSpPr>
        <p:spPr>
          <a:xfrm>
            <a:off x="1039091" y="3356264"/>
            <a:ext cx="5579918" cy="540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0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Pawn </a:t>
            </a:r>
            <a:r>
              <a:rPr lang="en-US" altLang="ko-KR" dirty="0" err="1"/>
              <a:t>SetPlayerState</a:t>
            </a:r>
            <a:r>
              <a:rPr lang="ko-KR" altLang="en-US" dirty="0"/>
              <a:t> </a:t>
            </a:r>
            <a:r>
              <a:rPr lang="en-US" altLang="ko-KR" dirty="0"/>
              <a:t>055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23DE7F-1E30-6622-57AC-056B8D8D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19893"/>
            <a:ext cx="684943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3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OnPossess</a:t>
            </a:r>
            <a:r>
              <a:rPr lang="en-US" altLang="ko-KR" dirty="0"/>
              <a:t> 052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E803D-AC40-658F-9585-4A842D7D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802858" cy="39439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9646B2D-EC08-1389-AB94-3F707946C3D9}"/>
              </a:ext>
            </a:extLst>
          </p:cNvPr>
          <p:cNvSpPr/>
          <p:nvPr/>
        </p:nvSpPr>
        <p:spPr>
          <a:xfrm>
            <a:off x="1028700" y="3865418"/>
            <a:ext cx="10141527" cy="997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11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ClientRestart</a:t>
            </a:r>
            <a:r>
              <a:rPr lang="en-US" altLang="ko-KR" dirty="0"/>
              <a:t> 056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161DA-DCB8-21E9-2058-614A88DA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687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83E63D-7637-6ECC-03F7-3459FD3B9B5C}"/>
              </a:ext>
            </a:extLst>
          </p:cNvPr>
          <p:cNvSpPr/>
          <p:nvPr/>
        </p:nvSpPr>
        <p:spPr>
          <a:xfrm>
            <a:off x="529936" y="5205845"/>
            <a:ext cx="5566064" cy="463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74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ClientRestart</a:t>
            </a:r>
            <a:r>
              <a:rPr lang="en-US" altLang="ko-KR" dirty="0"/>
              <a:t> 057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DAE11F-4E37-0E11-6AA2-E026C4B0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4" y="1188720"/>
            <a:ext cx="10612331" cy="37533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1A5C06-2CD0-2EEA-5BE6-2E3BCC7265BC}"/>
              </a:ext>
            </a:extLst>
          </p:cNvPr>
          <p:cNvSpPr/>
          <p:nvPr/>
        </p:nvSpPr>
        <p:spPr>
          <a:xfrm>
            <a:off x="1028700" y="2836718"/>
            <a:ext cx="5922818" cy="467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5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SetPlayer</a:t>
            </a:r>
            <a:r>
              <a:rPr lang="en-US" altLang="ko-KR" dirty="0"/>
              <a:t> 037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B034F-6EC0-65A0-E53F-F2C82077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194"/>
            <a:ext cx="12192000" cy="57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ClientRestart</a:t>
            </a:r>
            <a:r>
              <a:rPr lang="en-US" altLang="ko-KR" dirty="0"/>
              <a:t> 058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9FCC7-9820-1021-1AF2-E5B49E46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03726"/>
            <a:ext cx="7507941" cy="58542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65D20F-23C9-1EA6-4EA7-B9BE2BE4CB65}"/>
              </a:ext>
            </a:extLst>
          </p:cNvPr>
          <p:cNvSpPr/>
          <p:nvPr/>
        </p:nvSpPr>
        <p:spPr>
          <a:xfrm>
            <a:off x="644236" y="1569027"/>
            <a:ext cx="4062846" cy="353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04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Restart 059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4961A4-C691-2686-DAFC-241D37C6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2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71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Pawn </a:t>
            </a:r>
            <a:r>
              <a:rPr lang="en-US" altLang="ko-KR" dirty="0" err="1"/>
              <a:t>ConsumeMovementInputVector</a:t>
            </a:r>
            <a:r>
              <a:rPr lang="en-US" altLang="ko-KR" dirty="0"/>
              <a:t> 060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5AC98B-7232-C82D-DE0C-F3797007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898121" cy="3886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CF6CD-B6C0-EE83-C9E2-FBB456026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5248050"/>
            <a:ext cx="758295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11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ClientSetRotation_Inplementation</a:t>
            </a:r>
            <a:r>
              <a:rPr lang="en-US" altLang="ko-KR" dirty="0"/>
              <a:t> 061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AF596A-4904-20DB-8180-A19B8483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192643" cy="2791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750CAD-4DD3-05F0-B102-72327C93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20777"/>
            <a:ext cx="10412278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89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FaceRotation</a:t>
            </a:r>
            <a:r>
              <a:rPr lang="en-US" altLang="ko-KR" dirty="0"/>
              <a:t> 062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3C45B-1B80-9BF2-829F-88E7BA01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099446" cy="56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7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DE3B1-BC6F-279B-8C34-575D5A28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309"/>
            <a:ext cx="10097200" cy="58396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51BAC9-9C50-0960-86A4-75AE6E6FEC55}"/>
              </a:ext>
            </a:extLst>
          </p:cNvPr>
          <p:cNvSpPr/>
          <p:nvPr/>
        </p:nvSpPr>
        <p:spPr>
          <a:xfrm>
            <a:off x="592282" y="5922818"/>
            <a:ext cx="4395354" cy="65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48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BeginPlay</a:t>
            </a:r>
            <a:r>
              <a:rPr lang="en-US" altLang="ko-KR" dirty="0"/>
              <a:t> 063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CE1B7E-0DB2-0333-D9EC-07855ADF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97433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76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StartPlay</a:t>
            </a:r>
            <a:r>
              <a:rPr lang="en-US" altLang="ko-KR" dirty="0"/>
              <a:t> 064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DD3A4-3592-FFDE-0DB1-1260A64E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05001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75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StartPlay</a:t>
            </a:r>
            <a:r>
              <a:rPr lang="en-US" altLang="ko-KR" dirty="0"/>
              <a:t> 065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BFFC5-FC2A-7005-09B6-86022F3C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42101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44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WorldSettings</a:t>
            </a:r>
            <a:r>
              <a:rPr lang="en-US" altLang="ko-KR" dirty="0"/>
              <a:t> </a:t>
            </a:r>
            <a:r>
              <a:rPr lang="en-US" altLang="ko-KR" dirty="0" err="1"/>
              <a:t>NotifyBeginPlay</a:t>
            </a:r>
            <a:r>
              <a:rPr lang="en-US" altLang="ko-KR" dirty="0"/>
              <a:t>() 066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72B94F-5262-D3C6-63AD-F289B9D3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27838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SetPlayer</a:t>
            </a:r>
            <a:r>
              <a:rPr lang="en-US" altLang="ko-KR" dirty="0"/>
              <a:t> 037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2EE954-9447-C778-B75A-AF8ED04F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63085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1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769AC1-BA06-747C-4261-2A10E6E8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055"/>
            <a:ext cx="12192000" cy="59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63CA4-5689-DAF8-D6ED-63A603D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30"/>
            <a:ext cx="770680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0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E11D7-2FE5-4397-0E18-4925A858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493"/>
            <a:ext cx="868801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63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068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E128D-4288-87DB-06CE-B3E61655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269119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InitInputSystem</a:t>
            </a:r>
            <a:r>
              <a:rPr lang="en-US" altLang="ko-KR" dirty="0"/>
              <a:t> 038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75FF6-6400-FB30-3C57-AC581756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193173" cy="38105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975F46-4692-EB3B-0578-DF029E789A2C}"/>
              </a:ext>
            </a:extLst>
          </p:cNvPr>
          <p:cNvSpPr/>
          <p:nvPr/>
        </p:nvSpPr>
        <p:spPr>
          <a:xfrm>
            <a:off x="810491" y="3875809"/>
            <a:ext cx="7762009" cy="841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1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InitInputSystem</a:t>
            </a:r>
            <a:r>
              <a:rPr lang="en-US" altLang="ko-KR" dirty="0"/>
              <a:t> 039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718D2-9A66-B9E6-0FE1-796989B76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55517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6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InitInputSystem</a:t>
            </a:r>
            <a:r>
              <a:rPr lang="en-US" altLang="ko-KR" dirty="0"/>
              <a:t> 039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F24788-9F38-B4EC-75FB-C18091A1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412222"/>
            <a:ext cx="8688012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9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420</Words>
  <Application>Microsoft Office PowerPoint</Application>
  <PresentationFormat>와이드스크린</PresentationFormat>
  <Paragraphs>122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98</cp:revision>
  <dcterms:created xsi:type="dcterms:W3CDTF">2024-06-02T02:48:41Z</dcterms:created>
  <dcterms:modified xsi:type="dcterms:W3CDTF">2024-06-03T08:56:50Z</dcterms:modified>
</cp:coreProperties>
</file>