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9" r:id="rId5"/>
    <p:sldId id="279" r:id="rId6"/>
    <p:sldId id="280" r:id="rId7"/>
    <p:sldId id="281" r:id="rId8"/>
    <p:sldId id="282" r:id="rId9"/>
    <p:sldId id="283" r:id="rId10"/>
    <p:sldId id="284" r:id="rId11"/>
    <p:sldId id="266" r:id="rId12"/>
    <p:sldId id="267" r:id="rId13"/>
    <p:sldId id="260" r:id="rId14"/>
    <p:sldId id="270" r:id="rId15"/>
    <p:sldId id="271" r:id="rId16"/>
    <p:sldId id="272" r:id="rId17"/>
    <p:sldId id="257" r:id="rId18"/>
    <p:sldId id="259" r:id="rId19"/>
    <p:sldId id="263" r:id="rId20"/>
    <p:sldId id="264" r:id="rId21"/>
    <p:sldId id="265" r:id="rId22"/>
    <p:sldId id="273" r:id="rId23"/>
    <p:sldId id="274" r:id="rId24"/>
    <p:sldId id="275" r:id="rId25"/>
    <p:sldId id="276" r:id="rId26"/>
    <p:sldId id="277" r:id="rId27"/>
    <p:sldId id="278" r:id="rId28"/>
    <p:sldId id="285" r:id="rId29"/>
    <p:sldId id="287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8DA-B66B-2954-6706-3C601625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7986A-0F52-7D96-C4DC-2FE8D0A2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222A8-3C09-FA05-CEB4-8CC5BEFB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2631C-0257-7062-1313-DEF964F6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188F5-8F60-CE9C-8128-97DDF30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9D22E-509D-DAE8-0D3B-11B7C749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DC5C7-AA99-D790-AAA7-D242BB70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8ED46-BF85-B144-2490-9019BF1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76E31-A610-7311-8254-71F22DDB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FFA4-0447-714A-09DA-4FDA761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F1B26-9729-CA56-46F7-E5BCAF731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696B5-CF57-6815-B271-BD3FD5B0B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ED185-804F-6030-50AA-6E2D2ED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38E98-308A-0967-1764-67C33884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D82E7-BF56-7C51-BAE4-4431C023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2581F-42BB-10AF-B162-4942FE7D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052F-6F88-FE38-834E-9A0E4AF1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86410-4A1D-6AF9-3D56-01BC2020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63B00-F115-5638-BE52-F66FB177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A65FB-048B-6E99-5080-BA90DBB3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8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76B4-2F04-5892-27C3-6F2631A9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E1CCE-D265-4C00-43B9-0A88741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C416E-8507-DDEC-FBF3-36A64E9C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0F8A9-7544-69D3-CD22-0DF90BC2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0762-4359-B4B6-73CF-DEE6FEDF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6339-3FBB-4BBE-6143-8F9F6AA3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F2987-2B06-A714-599E-4E95EBFE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4293D-6E04-4F9E-8098-875CCC1B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B2F7F-E2AE-286B-FAB1-7BB22EA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796E9-C2A6-29B5-D606-04F2857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8CF89-CFC8-1941-B022-FA487002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CBE10-0D29-F2F4-1CD0-867DE0C8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06325-FFC0-33A2-9570-B1198DEB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BEB69-AD05-72D4-5DA6-B45E35859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5E4EF-DD57-B79A-C77C-87F0705BD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25B23-062C-4D14-452E-D5594C92B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A72332-3DCB-85CC-B6C7-5334A9FD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3C78A-07C8-4150-0C57-4898192F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474CA-62B9-3E9E-7F6C-AB8F55AC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2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1DA9-05C1-0D1E-EB63-977E5ED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6253DE-D18A-15A6-33D4-7412A4BD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2F696-B700-4B94-02A7-E9985E14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0EF6D-D242-F4C6-6C46-0898D8CB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4013E0-E358-48FA-D204-E3B4CD12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197248-F46D-C070-55DD-4EF1F06F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2F2EA-D256-0468-D330-D32525EF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9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6D7FD-41F6-E8A6-69D8-C611FE06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E3BF1-D0B3-B4B5-9550-2ED8D44B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0DF9C5-1A93-B00D-28C1-F629027AF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BB403-270D-ECAC-0FA2-CA3271E0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8C06C-D526-678E-6C13-1E181320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E7D6C-83D4-5F9A-8AAB-7EA57669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DDF6C-CF60-F3B3-308E-B5E57768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FA4EF-0C18-17A1-A61B-C3CAC17E4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07945-4471-1F34-2CF2-FC8B7D51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334BB-8697-4925-F4FC-CFD0E882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568EB-9554-E1D9-62D0-EA569974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8EF1E-CFAF-C5BF-742B-72EB7674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FDD7C7-980B-17F3-C254-76A64360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00CC2-636E-92F0-6517-BA708C5FB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25AA5-AF12-82BC-0CC2-35B9EEA16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4DED-25B1-416B-8CD7-2C5C10EE69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0C576-6C45-CA13-680C-CDD74F6CA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8309B-9099-A15E-3934-A2F56C8A8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0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E56D041-99CF-A90E-1164-DC67937BC83A}"/>
              </a:ext>
            </a:extLst>
          </p:cNvPr>
          <p:cNvGrpSpPr/>
          <p:nvPr/>
        </p:nvGrpSpPr>
        <p:grpSpPr>
          <a:xfrm>
            <a:off x="173549" y="189100"/>
            <a:ext cx="1063690" cy="6148874"/>
            <a:chOff x="307910" y="354563"/>
            <a:chExt cx="1063690" cy="61488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000A90-6428-AE20-DFDF-3D9597406F00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C0383AB-59D7-69FC-28ED-4007791A1F8D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5A27F2-A172-04FC-2952-DAA1DAEC0ABA}"/>
              </a:ext>
            </a:extLst>
          </p:cNvPr>
          <p:cNvGrpSpPr/>
          <p:nvPr/>
        </p:nvGrpSpPr>
        <p:grpSpPr>
          <a:xfrm>
            <a:off x="1495619" y="189099"/>
            <a:ext cx="1063690" cy="6148874"/>
            <a:chOff x="403160" y="354562"/>
            <a:chExt cx="1063690" cy="61488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63B8D0-3574-3B89-F794-C604B7897ED2}"/>
                </a:ext>
              </a:extLst>
            </p:cNvPr>
            <p:cNvSpPr/>
            <p:nvPr/>
          </p:nvSpPr>
          <p:spPr>
            <a:xfrm>
              <a:off x="403160" y="354562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err="1">
                  <a:solidFill>
                    <a:schemeClr val="bg1"/>
                  </a:solidFill>
                </a:rPr>
                <a:t>SeverPacketHandler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916C38F-FBF1-E223-F142-E1AF94A76873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35005" y="727787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CC9F2E-CDF5-28C8-83F6-957D4D36A387}"/>
              </a:ext>
            </a:extLst>
          </p:cNvPr>
          <p:cNvSpPr txBox="1"/>
          <p:nvPr/>
        </p:nvSpPr>
        <p:spPr>
          <a:xfrm>
            <a:off x="432668" y="652944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1. </a:t>
            </a:r>
            <a:r>
              <a:rPr lang="en-US" altLang="ko-KR" sz="700" dirty="0" err="1"/>
              <a:t>SeverPacketHandler</a:t>
            </a:r>
            <a:r>
              <a:rPr lang="en-US" altLang="ko-KR" sz="700" dirty="0"/>
              <a:t>::Init()</a:t>
            </a:r>
            <a:endParaRPr lang="ko-KR" altLang="en-US" sz="7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451CA7-A3E2-DDCD-F2ED-6061F5F20F6B}"/>
              </a:ext>
            </a:extLst>
          </p:cNvPr>
          <p:cNvCxnSpPr/>
          <p:nvPr/>
        </p:nvCxnSpPr>
        <p:spPr>
          <a:xfrm>
            <a:off x="705394" y="927100"/>
            <a:ext cx="132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0577B1A-A713-AB2C-4256-0734BBDFE0FC}"/>
              </a:ext>
            </a:extLst>
          </p:cNvPr>
          <p:cNvGrpSpPr/>
          <p:nvPr/>
        </p:nvGrpSpPr>
        <p:grpSpPr>
          <a:xfrm>
            <a:off x="2817688" y="185444"/>
            <a:ext cx="1063690" cy="6148874"/>
            <a:chOff x="403160" y="354562"/>
            <a:chExt cx="1063690" cy="614887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58E6A0-3E75-D039-D4CA-D6CC5E14071D}"/>
                </a:ext>
              </a:extLst>
            </p:cNvPr>
            <p:cNvSpPr/>
            <p:nvPr/>
          </p:nvSpPr>
          <p:spPr>
            <a:xfrm>
              <a:off x="403160" y="354562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ServerService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D97EACD-4F65-B9CB-0D30-478CE14E535D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35005" y="727787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EEE069-538A-6592-8561-4880DC28CC09}"/>
              </a:ext>
            </a:extLst>
          </p:cNvPr>
          <p:cNvCxnSpPr>
            <a:cxnSpLocks/>
          </p:cNvCxnSpPr>
          <p:nvPr/>
        </p:nvCxnSpPr>
        <p:spPr>
          <a:xfrm>
            <a:off x="705394" y="1141730"/>
            <a:ext cx="264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42A0E-C27E-BD8D-6E47-0DC22ED40170}"/>
              </a:ext>
            </a:extLst>
          </p:cNvPr>
          <p:cNvSpPr/>
          <p:nvPr/>
        </p:nvSpPr>
        <p:spPr>
          <a:xfrm>
            <a:off x="2027464" y="852999"/>
            <a:ext cx="81492" cy="200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557FD-CECF-42AD-D1EF-F5677C74AC5F}"/>
              </a:ext>
            </a:extLst>
          </p:cNvPr>
          <p:cNvSpPr txBox="1"/>
          <p:nvPr/>
        </p:nvSpPr>
        <p:spPr>
          <a:xfrm>
            <a:off x="1155735" y="1200298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2. </a:t>
            </a:r>
            <a:r>
              <a:rPr lang="en-US" altLang="ko-KR" sz="700" dirty="0" err="1"/>
              <a:t>make_shared</a:t>
            </a:r>
            <a:r>
              <a:rPr lang="en-US" altLang="ko-KR" sz="700" dirty="0"/>
              <a:t>&lt;</a:t>
            </a:r>
            <a:r>
              <a:rPr lang="en-US" altLang="ko-KR" sz="700" dirty="0" err="1"/>
              <a:t>ServerService</a:t>
            </a:r>
            <a:r>
              <a:rPr lang="en-US" altLang="ko-KR" sz="700" dirty="0"/>
              <a:t>&gt;(…)</a:t>
            </a:r>
            <a:endParaRPr lang="ko-KR" altLang="en-US" sz="7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1E444E-CEF5-9914-87F0-45264B748F02}"/>
              </a:ext>
            </a:extLst>
          </p:cNvPr>
          <p:cNvSpPr/>
          <p:nvPr/>
        </p:nvSpPr>
        <p:spPr>
          <a:xfrm>
            <a:off x="713435" y="1632459"/>
            <a:ext cx="81872" cy="1383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851AAC9-9412-7866-6E4F-8B4CBE009883}"/>
              </a:ext>
            </a:extLst>
          </p:cNvPr>
          <p:cNvCxnSpPr>
            <a:cxnSpLocks/>
            <a:stCxn id="21" idx="0"/>
            <a:endCxn id="24" idx="3"/>
          </p:cNvCxnSpPr>
          <p:nvPr/>
        </p:nvCxnSpPr>
        <p:spPr>
          <a:xfrm rot="16200000" flipH="1">
            <a:off x="698067" y="1688763"/>
            <a:ext cx="199262" cy="86655"/>
          </a:xfrm>
          <a:prstGeom prst="bentConnector4">
            <a:avLst>
              <a:gd name="adj1" fmla="val -114723"/>
              <a:gd name="adj2" fmla="val 36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7ED90-019F-47E8-849E-0FC7D28D9FB6}"/>
              </a:ext>
            </a:extLst>
          </p:cNvPr>
          <p:cNvSpPr/>
          <p:nvPr/>
        </p:nvSpPr>
        <p:spPr>
          <a:xfrm>
            <a:off x="795307" y="1743075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B1EDF-C818-CACF-32D7-7A7EEE77AB87}"/>
              </a:ext>
            </a:extLst>
          </p:cNvPr>
          <p:cNvSpPr/>
          <p:nvPr/>
        </p:nvSpPr>
        <p:spPr>
          <a:xfrm>
            <a:off x="794926" y="1920366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5B9BD1-D42F-C1E4-A1C0-973C69E8957F}"/>
              </a:ext>
            </a:extLst>
          </p:cNvPr>
          <p:cNvSpPr/>
          <p:nvPr/>
        </p:nvSpPr>
        <p:spPr>
          <a:xfrm>
            <a:off x="795147" y="2097657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7BE4F0-CECD-9B0D-E995-700E9CEA4E93}"/>
              </a:ext>
            </a:extLst>
          </p:cNvPr>
          <p:cNvSpPr/>
          <p:nvPr/>
        </p:nvSpPr>
        <p:spPr>
          <a:xfrm>
            <a:off x="794926" y="2274948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FC1A68-712D-DBE0-4694-60AFE14A7A51}"/>
              </a:ext>
            </a:extLst>
          </p:cNvPr>
          <p:cNvSpPr/>
          <p:nvPr/>
        </p:nvSpPr>
        <p:spPr>
          <a:xfrm>
            <a:off x="794926" y="2444750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4221455-E4CA-519C-5C9D-ADE61A4E05F1}"/>
              </a:ext>
            </a:extLst>
          </p:cNvPr>
          <p:cNvCxnSpPr>
            <a:cxnSpLocks/>
            <a:stCxn id="21" idx="0"/>
            <a:endCxn id="25" idx="3"/>
          </p:cNvCxnSpPr>
          <p:nvPr/>
        </p:nvCxnSpPr>
        <p:spPr>
          <a:xfrm rot="16200000" flipH="1">
            <a:off x="609231" y="1777598"/>
            <a:ext cx="376553" cy="86274"/>
          </a:xfrm>
          <a:prstGeom prst="bentConnector4">
            <a:avLst>
              <a:gd name="adj1" fmla="val -60709"/>
              <a:gd name="adj2" fmla="val 36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3C54A10-630F-DB1C-D58C-B4F675F49013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rot="16200000" flipH="1">
            <a:off x="520696" y="1866134"/>
            <a:ext cx="553844" cy="86495"/>
          </a:xfrm>
          <a:prstGeom prst="bentConnector4">
            <a:avLst>
              <a:gd name="adj1" fmla="val -41275"/>
              <a:gd name="adj2" fmla="val 364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1B4AD93-2854-14C5-3CA6-A234EEDB3F2E}"/>
              </a:ext>
            </a:extLst>
          </p:cNvPr>
          <p:cNvCxnSpPr>
            <a:cxnSpLocks/>
            <a:stCxn id="21" idx="0"/>
            <a:endCxn id="27" idx="3"/>
          </p:cNvCxnSpPr>
          <p:nvPr/>
        </p:nvCxnSpPr>
        <p:spPr>
          <a:xfrm rot="16200000" flipH="1">
            <a:off x="431940" y="1954889"/>
            <a:ext cx="731135" cy="86274"/>
          </a:xfrm>
          <a:prstGeom prst="bentConnector4">
            <a:avLst>
              <a:gd name="adj1" fmla="val -31266"/>
              <a:gd name="adj2" fmla="val 36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F19765-FD74-7986-3D35-7ED7845A1C2D}"/>
              </a:ext>
            </a:extLst>
          </p:cNvPr>
          <p:cNvCxnSpPr>
            <a:cxnSpLocks/>
            <a:stCxn id="21" idx="0"/>
            <a:endCxn id="28" idx="3"/>
          </p:cNvCxnSpPr>
          <p:nvPr/>
        </p:nvCxnSpPr>
        <p:spPr>
          <a:xfrm rot="16200000" flipH="1">
            <a:off x="347039" y="2039790"/>
            <a:ext cx="900937" cy="86274"/>
          </a:xfrm>
          <a:prstGeom prst="bentConnector4">
            <a:avLst>
              <a:gd name="adj1" fmla="val -25374"/>
              <a:gd name="adj2" fmla="val 36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3F96EB-7BAF-BF0B-5628-5BFBC81C4515}"/>
              </a:ext>
            </a:extLst>
          </p:cNvPr>
          <p:cNvSpPr txBox="1"/>
          <p:nvPr/>
        </p:nvSpPr>
        <p:spPr>
          <a:xfrm>
            <a:off x="945044" y="1653622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3. </a:t>
            </a:r>
            <a:r>
              <a:rPr lang="en-US" altLang="ko-KR" sz="700" dirty="0" err="1"/>
              <a:t>ThreadManager</a:t>
            </a:r>
            <a:r>
              <a:rPr lang="en-US" altLang="ko-KR" sz="700" dirty="0"/>
              <a:t>-&gt;Launch[&amp;Service]</a:t>
            </a:r>
            <a:endParaRPr lang="ko-KR" altLang="en-US" sz="7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791B06-E892-B6D3-3E39-6D181208E05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 flipV="1">
            <a:off x="754371" y="1632459"/>
            <a:ext cx="2595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A0C19D3-9C40-C01F-1280-00CE44423EC8}"/>
              </a:ext>
            </a:extLst>
          </p:cNvPr>
          <p:cNvGrpSpPr/>
          <p:nvPr/>
        </p:nvGrpSpPr>
        <p:grpSpPr>
          <a:xfrm>
            <a:off x="4139756" y="185444"/>
            <a:ext cx="1063690" cy="6148874"/>
            <a:chOff x="403160" y="354562"/>
            <a:chExt cx="1063690" cy="614887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419D7C0-191D-4E37-BD55-A6F68948AA96}"/>
                </a:ext>
              </a:extLst>
            </p:cNvPr>
            <p:cNvSpPr/>
            <p:nvPr/>
          </p:nvSpPr>
          <p:spPr>
            <a:xfrm>
              <a:off x="403160" y="354562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GRoom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4FBF652-0D7F-5767-08B4-DD40D11A2286}"/>
                </a:ext>
              </a:extLst>
            </p:cNvPr>
            <p:cNvCxnSpPr>
              <a:stCxn id="58" idx="2"/>
            </p:cNvCxnSpPr>
            <p:nvPr/>
          </p:nvCxnSpPr>
          <p:spPr>
            <a:xfrm>
              <a:off x="935005" y="727787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509F4B3-B1AA-EE54-A377-CF9A1016BA9D}"/>
              </a:ext>
            </a:extLst>
          </p:cNvPr>
          <p:cNvCxnSpPr/>
          <p:nvPr/>
        </p:nvCxnSpPr>
        <p:spPr>
          <a:xfrm>
            <a:off x="794926" y="2768600"/>
            <a:ext cx="3876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B87032E-5E5B-9A60-964B-285F6386C1C2}"/>
              </a:ext>
            </a:extLst>
          </p:cNvPr>
          <p:cNvSpPr txBox="1"/>
          <p:nvPr/>
        </p:nvSpPr>
        <p:spPr>
          <a:xfrm>
            <a:off x="1687581" y="2770189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4. </a:t>
            </a:r>
            <a:r>
              <a:rPr lang="en-US" altLang="ko-KR" sz="700" dirty="0" err="1"/>
              <a:t>DoAsync</a:t>
            </a:r>
            <a:endParaRPr lang="ko-KR" altLang="en-US" sz="7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6EFCFA-139B-B21D-8A7D-5732992D6483}"/>
              </a:ext>
            </a:extLst>
          </p:cNvPr>
          <p:cNvSpPr/>
          <p:nvPr/>
        </p:nvSpPr>
        <p:spPr>
          <a:xfrm>
            <a:off x="4671602" y="2622041"/>
            <a:ext cx="81490" cy="806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F72A306-1552-7562-319F-27216C2CDC6E}"/>
              </a:ext>
            </a:extLst>
          </p:cNvPr>
          <p:cNvCxnSpPr>
            <a:cxnSpLocks/>
            <a:stCxn id="63" idx="0"/>
            <a:endCxn id="63" idx="3"/>
          </p:cNvCxnSpPr>
          <p:nvPr/>
        </p:nvCxnSpPr>
        <p:spPr>
          <a:xfrm rot="16200000" flipH="1">
            <a:off x="4530979" y="2803409"/>
            <a:ext cx="403480" cy="40745"/>
          </a:xfrm>
          <a:prstGeom prst="bentConnector4">
            <a:avLst>
              <a:gd name="adj1" fmla="val -56657"/>
              <a:gd name="adj2" fmla="val 661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2314F7-5DFF-A2D7-FE8D-B8193AEAFBCE}"/>
              </a:ext>
            </a:extLst>
          </p:cNvPr>
          <p:cNvSpPr txBox="1"/>
          <p:nvPr/>
        </p:nvSpPr>
        <p:spPr>
          <a:xfrm>
            <a:off x="4882293" y="2668572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5. while(1) {</a:t>
            </a:r>
            <a:r>
              <a:rPr lang="en-US" altLang="ko-KR" sz="700" dirty="0" err="1"/>
              <a:t>this_thread</a:t>
            </a:r>
            <a:r>
              <a:rPr lang="en-US" altLang="ko-KR" sz="700" dirty="0"/>
              <a:t>::</a:t>
            </a:r>
            <a:r>
              <a:rPr lang="en-US" altLang="ko-KR" sz="700" dirty="0" err="1"/>
              <a:t>sleep_for</a:t>
            </a:r>
            <a:r>
              <a:rPr lang="en-US" altLang="ko-KR" sz="700" dirty="0"/>
              <a:t>(1s)}</a:t>
            </a:r>
            <a:endParaRPr lang="ko-KR" altLang="en-US" sz="7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1E0F8AE-0D4C-D6FA-13C7-CEA58D17A35B}"/>
              </a:ext>
            </a:extLst>
          </p:cNvPr>
          <p:cNvCxnSpPr/>
          <p:nvPr/>
        </p:nvCxnSpPr>
        <p:spPr>
          <a:xfrm flipH="1">
            <a:off x="173549" y="3302000"/>
            <a:ext cx="449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7B6688-66E2-6D9E-AB0E-DBE9B501F339}"/>
              </a:ext>
            </a:extLst>
          </p:cNvPr>
          <p:cNvSpPr txBox="1"/>
          <p:nvPr/>
        </p:nvSpPr>
        <p:spPr>
          <a:xfrm>
            <a:off x="1687581" y="3348039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6. If (exit) </a:t>
            </a:r>
            <a:r>
              <a:rPr lang="en-US" altLang="ko-KR" sz="700" dirty="0" err="1"/>
              <a:t>GThreadManager</a:t>
            </a:r>
            <a:r>
              <a:rPr lang="en-US" altLang="ko-KR" sz="700" dirty="0"/>
              <a:t>-&gt;Join()</a:t>
            </a:r>
            <a:endParaRPr lang="ko-KR" altLang="en-US" sz="7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A67AD84-3160-4118-5887-4B3CA262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13" y="185444"/>
            <a:ext cx="4618120" cy="466384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38B208D-3CC9-75B7-B9F5-94AA69FF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096" y="3446493"/>
            <a:ext cx="3412564" cy="2185901"/>
          </a:xfrm>
          <a:prstGeom prst="rect">
            <a:avLst/>
          </a:prstGeom>
        </p:spPr>
      </p:pic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2B4EE52-03AF-3F3B-0902-628935BA3CF1}"/>
              </a:ext>
            </a:extLst>
          </p:cNvPr>
          <p:cNvCxnSpPr>
            <a:endCxn id="74" idx="0"/>
          </p:cNvCxnSpPr>
          <p:nvPr/>
        </p:nvCxnSpPr>
        <p:spPr>
          <a:xfrm>
            <a:off x="8694420" y="2324352"/>
            <a:ext cx="1737958" cy="1122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5A25CE-2240-BE97-1169-BE8038B5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JobTimer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FAFA71-4184-277B-26B2-EEE411E6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JobQueue</a:t>
            </a:r>
            <a:r>
              <a:rPr lang="ko-KR" altLang="en-US" sz="1600" dirty="0"/>
              <a:t>와는 다르게</a:t>
            </a:r>
            <a:r>
              <a:rPr lang="en-US" altLang="ko-KR" sz="1600" dirty="0"/>
              <a:t> </a:t>
            </a:r>
            <a:r>
              <a:rPr lang="ko-KR" altLang="en-US" sz="1600" dirty="0"/>
              <a:t>이거는 </a:t>
            </a:r>
            <a:r>
              <a:rPr lang="en-US" altLang="ko-KR" sz="1600" dirty="0" err="1"/>
              <a:t>Prioirty_queue</a:t>
            </a:r>
            <a:r>
              <a:rPr lang="ko-KR" altLang="en-US" sz="1600" dirty="0"/>
              <a:t>로 먼저 처리할 잡을 예약하고</a:t>
            </a:r>
            <a:r>
              <a:rPr lang="en-US" altLang="ko-KR" sz="1600" dirty="0"/>
              <a:t>, </a:t>
            </a:r>
            <a:r>
              <a:rPr lang="ko-KR" altLang="en-US" sz="1600" dirty="0"/>
              <a:t>시간이 지나면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JobQueue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 다시 넣는다</a:t>
            </a:r>
            <a:r>
              <a:rPr lang="en-US" altLang="ko-KR" sz="1600" dirty="0"/>
              <a:t>‘</a:t>
            </a:r>
            <a:endParaRPr lang="en-US" altLang="ko-KR" sz="1200" dirty="0"/>
          </a:p>
          <a:p>
            <a:r>
              <a:rPr lang="en-US" altLang="ko-KR" sz="1600" dirty="0"/>
              <a:t>Reserve</a:t>
            </a:r>
            <a:r>
              <a:rPr lang="ko-KR" altLang="en-US" sz="1600" dirty="0"/>
              <a:t>에서 몇 </a:t>
            </a:r>
            <a:r>
              <a:rPr lang="ko-KR" altLang="en-US" sz="1600" dirty="0" err="1"/>
              <a:t>틱</a:t>
            </a:r>
            <a:r>
              <a:rPr lang="ko-KR" altLang="en-US" sz="1600" dirty="0"/>
              <a:t> 이후에 처리 할 지 함수 포인터로 먼저 </a:t>
            </a:r>
            <a:r>
              <a:rPr lang="en-US" altLang="ko-KR" sz="1600" dirty="0" err="1"/>
              <a:t>JobData</a:t>
            </a:r>
            <a:r>
              <a:rPr lang="ko-KR" altLang="en-US" sz="1600" dirty="0"/>
              <a:t>를 만든 뒤에</a:t>
            </a:r>
            <a:r>
              <a:rPr lang="en-US" altLang="ko-KR" sz="1600" dirty="0"/>
              <a:t>, </a:t>
            </a:r>
            <a:r>
              <a:rPr lang="ko-KR" altLang="en-US" sz="1600" dirty="0"/>
              <a:t>실행 시킬 때</a:t>
            </a:r>
            <a:r>
              <a:rPr lang="en-US" altLang="ko-KR" sz="1600" dirty="0"/>
              <a:t>, </a:t>
            </a:r>
            <a:r>
              <a:rPr lang="ko-KR" altLang="en-US" sz="1600" dirty="0"/>
              <a:t>어느 객체의 어느 잡을 실행시킬지 설정한다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한번 걸어서 </a:t>
            </a:r>
            <a:r>
              <a:rPr lang="ko-KR" altLang="en-US" sz="1600" dirty="0" err="1"/>
              <a:t>넣어주기만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걸어 주는 부분은 처리할 일감에 대해서는 그 일을 한다는 보장을 해 줘야 하기 때문이다</a:t>
            </a:r>
            <a:endParaRPr lang="en-US" altLang="ko-KR" sz="1600" dirty="0"/>
          </a:p>
          <a:p>
            <a:r>
              <a:rPr lang="en-US" altLang="ko-KR" sz="1600" dirty="0"/>
              <a:t>Distribute</a:t>
            </a:r>
            <a:r>
              <a:rPr lang="ko-KR" altLang="en-US" sz="1600" dirty="0"/>
              <a:t>에서는</a:t>
            </a:r>
            <a:r>
              <a:rPr lang="en-US" altLang="ko-KR" sz="1600" dirty="0"/>
              <a:t>, 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틱을</a:t>
            </a:r>
            <a:r>
              <a:rPr lang="ko-KR" altLang="en-US" sz="1600" dirty="0"/>
              <a:t> 매개 변수로 받아서 일을 처리하는데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</a:t>
            </a:r>
            <a:r>
              <a:rPr lang="en-US" altLang="ko-KR" sz="1600" dirty="0"/>
              <a:t>_distributing</a:t>
            </a:r>
            <a:r>
              <a:rPr lang="ko-KR" altLang="en-US" sz="1600" dirty="0"/>
              <a:t>에 </a:t>
            </a:r>
            <a:r>
              <a:rPr lang="en-US" altLang="ko-KR" sz="1600" dirty="0"/>
              <a:t>exchange</a:t>
            </a:r>
            <a:r>
              <a:rPr lang="ko-KR" altLang="en-US" sz="1600" dirty="0"/>
              <a:t>로 </a:t>
            </a:r>
            <a:r>
              <a:rPr lang="en-US" altLang="ko-KR" sz="1600" dirty="0"/>
              <a:t>true</a:t>
            </a:r>
            <a:r>
              <a:rPr lang="ko-KR" altLang="en-US" sz="1600" dirty="0"/>
              <a:t>값을 넣어줘서</a:t>
            </a:r>
            <a:r>
              <a:rPr lang="en-US" altLang="ko-KR" sz="1600" dirty="0"/>
              <a:t>, </a:t>
            </a:r>
            <a:r>
              <a:rPr lang="ko-KR" altLang="en-US" sz="1600" dirty="0"/>
              <a:t>원래 값이 </a:t>
            </a:r>
            <a:r>
              <a:rPr lang="en-US" altLang="ko-KR" sz="1600" dirty="0"/>
              <a:t>true</a:t>
            </a:r>
            <a:r>
              <a:rPr lang="ko-KR" altLang="en-US" sz="1600" dirty="0"/>
              <a:t>라면</a:t>
            </a:r>
            <a:r>
              <a:rPr lang="en-US" altLang="ko-KR" sz="1600" dirty="0"/>
              <a:t> </a:t>
            </a:r>
            <a:r>
              <a:rPr lang="ko-KR" altLang="en-US" sz="1600" dirty="0"/>
              <a:t>실행시키지 않고 넘긴다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false</a:t>
            </a:r>
            <a:r>
              <a:rPr lang="ko-KR" altLang="en-US" sz="1600" dirty="0"/>
              <a:t>라면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걸어서 큐가 빌 때 까지 아이템을 계속 빼낸다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현재 </a:t>
            </a:r>
            <a:r>
              <a:rPr lang="ko-KR" altLang="en-US" sz="1600" dirty="0" err="1"/>
              <a:t>틱이</a:t>
            </a:r>
            <a:r>
              <a:rPr lang="ko-KR" altLang="en-US" sz="1600" dirty="0"/>
              <a:t> 바로 다음에 예약된 아이템 시간보다 적다면 </a:t>
            </a:r>
            <a:r>
              <a:rPr lang="ko-KR" altLang="en-US" sz="1600" dirty="0" err="1"/>
              <a:t>곳바로</a:t>
            </a:r>
            <a:r>
              <a:rPr lang="ko-KR" altLang="en-US" sz="1600" dirty="0"/>
              <a:t> 탈출을 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 함수 포인터처럼 들어갔던 아이템을 </a:t>
            </a:r>
            <a:r>
              <a:rPr lang="en-US" altLang="ko-KR" sz="1600" dirty="0" err="1"/>
              <a:t>weak_ptr</a:t>
            </a:r>
            <a:r>
              <a:rPr lang="ko-KR" altLang="en-US" sz="1600" dirty="0"/>
              <a:t>이니 진짜 객체를 가져와서 </a:t>
            </a:r>
            <a:r>
              <a:rPr lang="en-US" altLang="ko-KR" sz="1600" dirty="0"/>
              <a:t>push</a:t>
            </a:r>
            <a:r>
              <a:rPr lang="ko-KR" altLang="en-US" sz="1600" dirty="0"/>
              <a:t>로 해당 스레드가 실행시킬지  예약만 할지 정해주고 </a:t>
            </a:r>
            <a:r>
              <a:rPr lang="en-US" altLang="ko-KR" sz="1600" dirty="0" err="1"/>
              <a:t>TimerItem</a:t>
            </a:r>
            <a:r>
              <a:rPr lang="ko-KR" altLang="en-US" sz="1600" dirty="0"/>
              <a:t>은 순수 </a:t>
            </a:r>
            <a:r>
              <a:rPr lang="ko-KR" altLang="en-US" sz="1600" dirty="0" err="1"/>
              <a:t>포인터니</a:t>
            </a:r>
            <a:r>
              <a:rPr lang="ko-KR" altLang="en-US" sz="1600" dirty="0"/>
              <a:t> </a:t>
            </a:r>
            <a:r>
              <a:rPr lang="en-US" altLang="ko-KR" sz="1600" dirty="0"/>
              <a:t>delete</a:t>
            </a:r>
            <a:r>
              <a:rPr lang="ko-KR" altLang="en-US" sz="1600" dirty="0"/>
              <a:t>를 반드시 해준다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Weak_ptr</a:t>
            </a:r>
            <a:r>
              <a:rPr lang="ko-KR" altLang="en-US" sz="1600" dirty="0"/>
              <a:t>은 객체의 생명주기에는 관리하지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정 순환 참조를 해야 할 때는 참조하는 쪽이 </a:t>
            </a:r>
            <a:r>
              <a:rPr lang="ko-KR" altLang="en-US" sz="1600" dirty="0" err="1"/>
              <a:t>적은쪽에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weak_ptr</a:t>
            </a:r>
            <a:r>
              <a:rPr lang="ko-KR" altLang="en-US" sz="1600" dirty="0"/>
              <a:t>을 놔두자</a:t>
            </a:r>
            <a:r>
              <a:rPr lang="en-US" altLang="ko-KR" sz="1600" dirty="0"/>
              <a:t>..</a:t>
            </a:r>
          </a:p>
          <a:p>
            <a:r>
              <a:rPr lang="ko-KR" altLang="en-US" sz="1600" dirty="0"/>
              <a:t>이 이후 모든 작업이 끝났다고 한다면 다시 </a:t>
            </a:r>
            <a:r>
              <a:rPr lang="en-US" altLang="ko-KR" sz="1600" dirty="0"/>
              <a:t>distributing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원자값으로서</a:t>
            </a:r>
            <a:r>
              <a:rPr lang="ko-KR" altLang="en-US" sz="1600" dirty="0"/>
              <a:t>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집어넣는다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싹 비워야 하는 상황도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때는 </a:t>
            </a:r>
            <a:r>
              <a:rPr lang="en-US" altLang="ko-KR" sz="1600" dirty="0"/>
              <a:t>clear</a:t>
            </a:r>
            <a:r>
              <a:rPr lang="ko-KR" altLang="en-US" sz="1600" dirty="0"/>
              <a:t>를 해주자</a:t>
            </a:r>
            <a:r>
              <a:rPr lang="en-US" altLang="ko-KR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747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38551-CBB9-D9EA-D3DB-6A1014B7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A3CE00F-6531-2E70-55B0-EC7BBEF9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Select </a:t>
            </a:r>
            <a:r>
              <a:rPr lang="ko-KR" altLang="en-US" sz="1600" dirty="0"/>
              <a:t>모델도 </a:t>
            </a:r>
            <a:r>
              <a:rPr lang="ko-KR" altLang="en-US" sz="1600" dirty="0" err="1"/>
              <a:t>있을테고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WSAEventSelect</a:t>
            </a:r>
            <a:r>
              <a:rPr lang="en-US" altLang="ko-KR" sz="1600" dirty="0"/>
              <a:t> </a:t>
            </a:r>
            <a:r>
              <a:rPr lang="ko-KR" altLang="en-US" sz="1600" dirty="0"/>
              <a:t>모델도 있고</a:t>
            </a:r>
            <a:r>
              <a:rPr lang="en-US" altLang="ko-KR" sz="1600" dirty="0"/>
              <a:t>, Overlapped </a:t>
            </a:r>
            <a:r>
              <a:rPr lang="ko-KR" altLang="en-US" sz="1600" dirty="0"/>
              <a:t>모델도 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Compleltion</a:t>
            </a:r>
            <a:r>
              <a:rPr lang="en-US" altLang="ko-KR" sz="1600" dirty="0"/>
              <a:t> Port</a:t>
            </a:r>
            <a:r>
              <a:rPr lang="ko-KR" altLang="en-US" sz="1600" dirty="0"/>
              <a:t>도 있을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Selecrt</a:t>
            </a:r>
            <a:r>
              <a:rPr lang="en-US" altLang="ko-KR" sz="1600" dirty="0"/>
              <a:t> </a:t>
            </a:r>
            <a:r>
              <a:rPr lang="ko-KR" altLang="en-US" sz="1600" dirty="0"/>
              <a:t>모델은 소켓 함수 호출이 성공할 시점을 미리 알 수 있거나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수신버퍼에</a:t>
            </a:r>
            <a:r>
              <a:rPr lang="ko-KR" altLang="en-US" sz="1600" dirty="0"/>
              <a:t> 데이터가 없는데 </a:t>
            </a:r>
            <a:r>
              <a:rPr lang="en-US" altLang="ko-KR" sz="1600" dirty="0"/>
              <a:t>Read</a:t>
            </a:r>
            <a:r>
              <a:rPr lang="ko-KR" altLang="en-US" sz="1600" dirty="0"/>
              <a:t>를 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송신 버퍼가 </a:t>
            </a:r>
            <a:r>
              <a:rPr lang="ko-KR" altLang="en-US" sz="1600" dirty="0" err="1"/>
              <a:t>꽉찼는데</a:t>
            </a:r>
            <a:r>
              <a:rPr lang="ko-KR" altLang="en-US" sz="1600" dirty="0"/>
              <a:t> </a:t>
            </a:r>
            <a:r>
              <a:rPr lang="en-US" altLang="ko-KR" sz="1600" dirty="0"/>
              <a:t>write</a:t>
            </a:r>
            <a:r>
              <a:rPr lang="ko-KR" altLang="en-US" sz="1600" dirty="0"/>
              <a:t>한 상황을 예방 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</a:t>
            </a:r>
            <a:r>
              <a:rPr lang="en-US" altLang="ko-KR" sz="1600" dirty="0"/>
              <a:t> </a:t>
            </a:r>
            <a:r>
              <a:rPr lang="ko-KR" altLang="en-US" sz="1600" dirty="0"/>
              <a:t>문제가 하나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매번 연결된 세션들을 업데이트 </a:t>
            </a:r>
            <a:r>
              <a:rPr lang="ko-KR" altLang="en-US" sz="1600" dirty="0" err="1"/>
              <a:t>해줘야하고</a:t>
            </a:r>
            <a:r>
              <a:rPr lang="en-US" altLang="ko-KR" sz="1600" dirty="0"/>
              <a:t>, </a:t>
            </a:r>
            <a:r>
              <a:rPr lang="ko-KR" altLang="en-US" sz="1600" dirty="0"/>
              <a:t>연결에 최대 제한이 있다</a:t>
            </a:r>
            <a:endParaRPr lang="en-US" altLang="ko-KR" sz="1600" dirty="0"/>
          </a:p>
          <a:p>
            <a:r>
              <a:rPr lang="en-US" altLang="ko-KR" sz="1600" dirty="0" err="1"/>
              <a:t>WSAEventSelect</a:t>
            </a:r>
            <a:r>
              <a:rPr lang="ko-KR" altLang="en-US" sz="1600" dirty="0"/>
              <a:t>는</a:t>
            </a:r>
            <a:r>
              <a:rPr lang="en-US" altLang="ko-KR" sz="1600" dirty="0"/>
              <a:t>, </a:t>
            </a:r>
            <a:r>
              <a:rPr lang="ko-KR" altLang="en-US" sz="1600" dirty="0"/>
              <a:t>소켓과 관련된 네트워크 이벤트를 이벤트 객체를 통해서 감지한다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주의할 점은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WSAEventSelect</a:t>
            </a:r>
            <a:r>
              <a:rPr lang="ko-KR" altLang="en-US" sz="1600" dirty="0"/>
              <a:t>와 관련된 함수가 호출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소켓이 </a:t>
            </a:r>
            <a:r>
              <a:rPr lang="en-US" altLang="ko-KR" sz="1600" dirty="0"/>
              <a:t>Non-Block </a:t>
            </a:r>
            <a:r>
              <a:rPr lang="ko-KR" altLang="en-US" sz="1600" dirty="0"/>
              <a:t>모드가 된다</a:t>
            </a:r>
            <a:endParaRPr lang="en-US" altLang="ko-KR" sz="1600" dirty="0"/>
          </a:p>
          <a:p>
            <a:r>
              <a:rPr lang="en-US" altLang="ko-KR" sz="1600" dirty="0"/>
              <a:t>Overlapped</a:t>
            </a:r>
            <a:r>
              <a:rPr lang="ko-KR" altLang="en-US" sz="1600" dirty="0"/>
              <a:t>는 이벤트 방식과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방식이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비동기 입출력을 지원하는 소켓을 생성하고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통지받기</a:t>
            </a:r>
            <a:r>
              <a:rPr lang="ko-KR" altLang="en-US" sz="1600" dirty="0"/>
              <a:t> 위한 이벤트 객체를 생성해준다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운영체제는 이벤트 객체를 </a:t>
            </a:r>
            <a:r>
              <a:rPr lang="en-US" altLang="ko-KR" sz="1600" dirty="0"/>
              <a:t>Signaled </a:t>
            </a:r>
            <a:r>
              <a:rPr lang="ko-KR" altLang="en-US" sz="1600" dirty="0"/>
              <a:t>상태로 만들어서 완료상태로 통보해주는데</a:t>
            </a:r>
            <a:r>
              <a:rPr lang="en-US" altLang="ko-KR" sz="1600" dirty="0"/>
              <a:t>, </a:t>
            </a:r>
            <a:r>
              <a:rPr lang="ko-KR" altLang="en-US" sz="1600" dirty="0"/>
              <a:t>비동기 작업이 완료되지 않는다면</a:t>
            </a:r>
            <a:r>
              <a:rPr lang="en-US" altLang="ko-KR" sz="1600" dirty="0"/>
              <a:t>, WSA_IO_PENDING</a:t>
            </a:r>
            <a:r>
              <a:rPr lang="ko-KR" altLang="en-US" sz="1600" dirty="0"/>
              <a:t>이라는</a:t>
            </a:r>
            <a:r>
              <a:rPr lang="en-US" altLang="ko-KR" sz="1600" dirty="0"/>
              <a:t>, </a:t>
            </a:r>
            <a:r>
              <a:rPr lang="ko-KR" altLang="en-US" sz="1600" dirty="0"/>
              <a:t>동기여야 하는데 비동기라고 하는 상황을 알려준다</a:t>
            </a:r>
            <a:endParaRPr lang="en-US" altLang="ko-KR" sz="1600" dirty="0"/>
          </a:p>
          <a:p>
            <a:r>
              <a:rPr lang="en-US" altLang="ko-KR" sz="1600" dirty="0"/>
              <a:t>IOCP(I/O Completion Port)</a:t>
            </a:r>
            <a:r>
              <a:rPr lang="ko-KR" altLang="en-US" sz="1600" dirty="0"/>
              <a:t>는 중앙에서 관리하는 </a:t>
            </a:r>
            <a:r>
              <a:rPr lang="en-US" altLang="ko-KR" sz="1600" dirty="0" err="1"/>
              <a:t>apc</a:t>
            </a:r>
            <a:r>
              <a:rPr lang="ko-KR" altLang="en-US" sz="1600" dirty="0" err="1"/>
              <a:t>큐같은것으로</a:t>
            </a:r>
            <a:r>
              <a:rPr lang="ko-KR" altLang="en-US" sz="1600" dirty="0"/>
              <a:t> 큐형식으로 일을 처리한다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일의 처리가 완료 됐는지는 </a:t>
            </a:r>
            <a:r>
              <a:rPr lang="en-US" altLang="ko-KR" sz="1600" dirty="0" err="1"/>
              <a:t>GetQueueCompletionStatus</a:t>
            </a:r>
            <a:r>
              <a:rPr lang="ko-KR" altLang="en-US" sz="1600" dirty="0"/>
              <a:t>로 확인할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큐 방식이기에 </a:t>
            </a:r>
            <a:r>
              <a:rPr lang="ko-KR" altLang="en-US" sz="1600" dirty="0" err="1"/>
              <a:t>락은</a:t>
            </a:r>
            <a:r>
              <a:rPr lang="ko-KR" altLang="en-US" sz="1600" dirty="0"/>
              <a:t> 따로 </a:t>
            </a:r>
            <a:r>
              <a:rPr lang="ko-KR" altLang="en-US" sz="1600" dirty="0" err="1"/>
              <a:t>필요없어서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쓰레드랑</a:t>
            </a:r>
            <a:r>
              <a:rPr lang="ko-KR" altLang="en-US" sz="1600" dirty="0"/>
              <a:t> 궁합이 굉장히 좋다</a:t>
            </a:r>
            <a:r>
              <a:rPr lang="en-US" altLang="ko-KR" sz="1600" dirty="0"/>
              <a:t>!</a:t>
            </a:r>
          </a:p>
          <a:p>
            <a:r>
              <a:rPr lang="ko-KR" altLang="en-US" sz="1600" dirty="0"/>
              <a:t>우리는 </a:t>
            </a:r>
            <a:r>
              <a:rPr lang="en-US" altLang="ko-KR" sz="1600" dirty="0" err="1"/>
              <a:t>iocp</a:t>
            </a:r>
            <a:r>
              <a:rPr lang="en-US" altLang="ko-KR" sz="1600" dirty="0"/>
              <a:t> </a:t>
            </a:r>
            <a:r>
              <a:rPr lang="ko-KR" altLang="en-US" sz="1600" dirty="0"/>
              <a:t>방식을 써보자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70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F81148-05EC-589F-4D5A-576DE1C7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ABA8C-E298-02D0-8483-A788FFB0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5" y="1188720"/>
            <a:ext cx="5966977" cy="49305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06D3DA-D4AD-28B6-2700-A8631ECB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84" y="2791098"/>
            <a:ext cx="7294373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6E4338-6F62-4663-F2DD-4F575CB3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56ED12E-CADB-CDD5-0A9D-DF1B2532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642B0-6621-BD52-1355-1CD0AB13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575738" cy="52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948B33-C9D8-E643-2025-1B6BD774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472426-5BB2-B765-F57A-3FC952C6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생성자에서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메인을</a:t>
            </a:r>
            <a:r>
              <a:rPr lang="ko-KR" altLang="en-US" sz="1600" dirty="0"/>
              <a:t> 담당할 </a:t>
            </a:r>
            <a:r>
              <a:rPr lang="en-US" altLang="ko-KR" sz="1600" dirty="0" err="1"/>
              <a:t>IoCompletionPort</a:t>
            </a:r>
            <a:r>
              <a:rPr lang="ko-KR" altLang="en-US" sz="1600" dirty="0"/>
              <a:t>를 생성해 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Register </a:t>
            </a:r>
            <a:r>
              <a:rPr lang="ko-KR" altLang="en-US" sz="1600" dirty="0"/>
              <a:t>함수는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CompletionPort</a:t>
            </a:r>
            <a:r>
              <a:rPr lang="ko-KR" altLang="en-US" sz="1600" dirty="0"/>
              <a:t>에서 감시할 객체를 등록한다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위하여 필요한 객체는 </a:t>
            </a:r>
            <a:r>
              <a:rPr lang="en-US" altLang="ko-KR" sz="1600" dirty="0" err="1"/>
              <a:t>IocpObject</a:t>
            </a:r>
            <a:r>
              <a:rPr lang="ko-KR" altLang="en-US" sz="1600" dirty="0"/>
              <a:t>를 상속 받아서 처리하자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Dispatch</a:t>
            </a:r>
            <a:r>
              <a:rPr lang="ko-KR" altLang="en-US" sz="1600" dirty="0"/>
              <a:t>는 생성된 </a:t>
            </a:r>
            <a:r>
              <a:rPr lang="en-US" altLang="ko-KR" sz="1600" dirty="0"/>
              <a:t>Queue</a:t>
            </a:r>
            <a:r>
              <a:rPr lang="ko-KR" altLang="en-US" sz="1600" dirty="0"/>
              <a:t>에서 이벤트를 </a:t>
            </a:r>
            <a:r>
              <a:rPr lang="ko-KR" altLang="en-US" sz="1600" dirty="0" err="1"/>
              <a:t>꺼내와서</a:t>
            </a:r>
            <a:r>
              <a:rPr lang="ko-KR" altLang="en-US" sz="1600" dirty="0"/>
              <a:t> 해당 </a:t>
            </a:r>
            <a:r>
              <a:rPr lang="en-US" altLang="ko-KR" sz="1600" dirty="0"/>
              <a:t>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함수를 실행시킨다</a:t>
            </a:r>
            <a:endParaRPr lang="en-US" altLang="ko-KR" sz="1600" dirty="0"/>
          </a:p>
          <a:p>
            <a:r>
              <a:rPr lang="ko-KR" altLang="en-US" sz="1600" dirty="0"/>
              <a:t>에러도 </a:t>
            </a:r>
            <a:r>
              <a:rPr lang="ko-KR" altLang="en-US" sz="1600" dirty="0" err="1"/>
              <a:t>잡힐텐데</a:t>
            </a:r>
            <a:r>
              <a:rPr lang="en-US" altLang="ko-KR" sz="1600" dirty="0"/>
              <a:t>, </a:t>
            </a:r>
            <a:r>
              <a:rPr lang="ko-KR" altLang="en-US" sz="1600" dirty="0"/>
              <a:t>일단 에러코드는 타임 아웃이외에는 </a:t>
            </a:r>
            <a:r>
              <a:rPr lang="en-US" altLang="ko-KR" sz="1600" dirty="0"/>
              <a:t>‘</a:t>
            </a:r>
            <a:r>
              <a:rPr lang="ko-KR" altLang="en-US" sz="1600" dirty="0"/>
              <a:t>일단은</a:t>
            </a:r>
            <a:r>
              <a:rPr lang="en-US" altLang="ko-KR" sz="1600" dirty="0"/>
              <a:t>‘ </a:t>
            </a:r>
            <a:r>
              <a:rPr lang="ko-KR" altLang="en-US" sz="1600" dirty="0"/>
              <a:t>실행시키도록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Key</a:t>
            </a:r>
            <a:r>
              <a:rPr lang="ko-KR" altLang="en-US" sz="1600" dirty="0"/>
              <a:t>값과 이벤트 객체 방식으로 관리 하는 방법이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우리는 일단 이벤트 객체 방식으로 실행하도록 하자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이벤트 핸들을 </a:t>
            </a:r>
            <a:r>
              <a:rPr lang="ko-KR" altLang="en-US" sz="1600" dirty="0" err="1"/>
              <a:t>저런식으로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빼온다</a:t>
            </a:r>
            <a:r>
              <a:rPr lang="en-US" altLang="ko-KR" sz="1600" dirty="0"/>
              <a:t>. OUT </a:t>
            </a:r>
            <a:r>
              <a:rPr lang="en-US" altLang="ko-KR" sz="1600" dirty="0" err="1"/>
              <a:t>reinterpret_cast</a:t>
            </a:r>
            <a:r>
              <a:rPr lang="en-US" altLang="ko-KR" sz="1600" dirty="0"/>
              <a:t>&lt;LPOVERLAPPED*&gt;(&amp;</a:t>
            </a:r>
            <a:r>
              <a:rPr lang="en-US" altLang="ko-KR" sz="1600" dirty="0" err="1"/>
              <a:t>iocpEvent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FFF47-1AF5-778C-96B5-D9C92DE9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8" y="3169334"/>
            <a:ext cx="9160034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58CFCC-02E8-B283-9C0D-210A1ED7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-&gt; Event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2AFF5-EFFB-3C5A-8663-7C838861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208298" cy="4846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6D5F44-C8FC-BA3F-0939-248D1B1B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17" y="1188720"/>
            <a:ext cx="4221846" cy="5235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E14E10-053C-B9A6-27B6-D0BF66B5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22" y="1188720"/>
            <a:ext cx="3787468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B7990C5-7929-DFCA-FDFC-1E78B3D4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-&gt; Event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65AD304-D379-4843-D701-1E81373C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OVERLAPPED</a:t>
            </a:r>
            <a:r>
              <a:rPr lang="ko-KR" altLang="en-US" sz="1600" dirty="0"/>
              <a:t>를 상속받는 </a:t>
            </a:r>
            <a:r>
              <a:rPr lang="en-US" altLang="ko-KR" sz="1600" dirty="0" err="1"/>
              <a:t>IOCPEvent</a:t>
            </a:r>
            <a:r>
              <a:rPr lang="ko-KR" altLang="en-US" sz="1600" dirty="0"/>
              <a:t>의 각종 객체들</a:t>
            </a:r>
            <a:endParaRPr lang="en-US" altLang="ko-KR" sz="1600" dirty="0"/>
          </a:p>
          <a:p>
            <a:r>
              <a:rPr lang="en-US" altLang="ko-KR" sz="1600" dirty="0"/>
              <a:t>Init()</a:t>
            </a:r>
            <a:r>
              <a:rPr lang="ko-KR" altLang="en-US" sz="1600" dirty="0"/>
              <a:t>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각종 변수를 초기화 해준다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</a:t>
            </a:r>
            <a:r>
              <a:rPr lang="en-US" altLang="ko-KR" sz="1600" dirty="0"/>
              <a:t>Init()</a:t>
            </a:r>
            <a:r>
              <a:rPr lang="ko-KR" altLang="en-US" sz="1600" dirty="0"/>
              <a:t>은 이벤트를 생성하고 등록할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생성자 함수에서 호출된다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48D2A-6B5F-ADCB-1A14-59A93163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2365854"/>
            <a:ext cx="383319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8540-5284-E9E0-AAF6-58E35CC3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5481B-C04C-4079-A329-5B94F075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7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8E06D4-3D94-A7FD-E9DA-E435785B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Service</a:t>
            </a:r>
            <a:r>
              <a:rPr lang="ko-KR" altLang="en-US" sz="1600" dirty="0"/>
              <a:t>를 식당으로 비유하자면</a:t>
            </a:r>
            <a:r>
              <a:rPr lang="en-US" altLang="ko-KR" sz="1600" dirty="0"/>
              <a:t>, </a:t>
            </a:r>
            <a:r>
              <a:rPr lang="ko-KR" altLang="en-US" sz="1600" dirty="0"/>
              <a:t>식당 주인이</a:t>
            </a:r>
            <a:r>
              <a:rPr lang="en-US" altLang="ko-KR" sz="1600" dirty="0"/>
              <a:t> </a:t>
            </a:r>
            <a:r>
              <a:rPr lang="ko-KR" altLang="en-US" sz="1600" dirty="0"/>
              <a:t>손님을 받아들이거나 클라이언트가 서비스를 이용하기 위한 객체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상속받는데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this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하면 큰일남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개채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참조 정보가 하나 더 늘어나는 불상사가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발생해버림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/>
              <a:t>이 객체를 토대로</a:t>
            </a:r>
            <a:r>
              <a:rPr lang="en-US" altLang="ko-KR" sz="1600" dirty="0"/>
              <a:t>, Server </a:t>
            </a:r>
            <a:r>
              <a:rPr lang="ko-KR" altLang="en-US" sz="1600" dirty="0"/>
              <a:t>사이드와 </a:t>
            </a:r>
            <a:r>
              <a:rPr lang="en-US" altLang="ko-KR" sz="1600" dirty="0"/>
              <a:t>Client </a:t>
            </a:r>
            <a:r>
              <a:rPr lang="ko-KR" altLang="en-US" sz="1600" dirty="0"/>
              <a:t>사이드에 이 객체를 띄울 예정</a:t>
            </a:r>
            <a:endParaRPr lang="en-US" altLang="ko-KR" sz="1600" dirty="0"/>
          </a:p>
          <a:p>
            <a:r>
              <a:rPr lang="ko-KR" altLang="en-US" sz="1600" dirty="0"/>
              <a:t>이 객체에서 생성자를 보면</a:t>
            </a:r>
            <a:r>
              <a:rPr lang="en-US" altLang="ko-KR" sz="1600" dirty="0"/>
              <a:t>, Functional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SessionFactory</a:t>
            </a:r>
            <a:r>
              <a:rPr lang="ko-KR" altLang="en-US" sz="1600" dirty="0"/>
              <a:t>를 지정했는데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새로운 세션을 어떤 방식으로 만들지 결정하는 것</a:t>
            </a:r>
            <a:r>
              <a:rPr lang="en-US" altLang="ko-KR" sz="1600" dirty="0"/>
              <a:t>.  </a:t>
            </a:r>
            <a:r>
              <a:rPr lang="ko-KR" altLang="en-US" sz="1600" dirty="0"/>
              <a:t>우리는 람다함수로 복사를 지정한 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make_shared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GameSession</a:t>
            </a:r>
            <a:r>
              <a:rPr lang="en-US" altLang="ko-KR" sz="1600" dirty="0"/>
              <a:t>&gt;() </a:t>
            </a:r>
            <a:r>
              <a:rPr lang="ko-KR" altLang="en-US" sz="1600" dirty="0"/>
              <a:t>을 해주는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 세션을 생성 할 것이다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서비스의 생성자는 </a:t>
            </a:r>
            <a:r>
              <a:rPr lang="ko-KR" altLang="en-US" sz="1600" dirty="0" err="1"/>
              <a:t>이런식으로</a:t>
            </a:r>
            <a:r>
              <a:rPr lang="ko-KR" altLang="en-US" sz="1600" dirty="0"/>
              <a:t> 지정 되어있다</a:t>
            </a:r>
            <a:r>
              <a:rPr lang="en-US" altLang="ko-KR" sz="1600" dirty="0"/>
              <a:t>.  </a:t>
            </a:r>
            <a:r>
              <a:rPr lang="ko-KR" altLang="en-US" sz="1600" dirty="0"/>
              <a:t>클라이언트가 서버에 접속할 때도</a:t>
            </a:r>
            <a:r>
              <a:rPr lang="en-US" altLang="ko-KR" sz="1600" dirty="0"/>
              <a:t>, </a:t>
            </a:r>
            <a:r>
              <a:rPr lang="ko-KR" altLang="en-US" sz="1600" dirty="0"/>
              <a:t>통신기가 필요하기에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SessionFactory</a:t>
            </a:r>
            <a:r>
              <a:rPr lang="ko-KR" altLang="en-US" sz="1600" dirty="0"/>
              <a:t>에 따로 지정한다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CreateSession</a:t>
            </a:r>
            <a:r>
              <a:rPr lang="ko-KR" altLang="en-US" sz="1600" dirty="0"/>
              <a:t>을 보면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sessionFactory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functional</a:t>
            </a:r>
            <a:r>
              <a:rPr lang="ko-KR" altLang="en-US" sz="1800" dirty="0"/>
              <a:t>에 저장된 함수를 통하여 객체를 생성시킨다</a:t>
            </a:r>
            <a:endParaRPr lang="en-US" altLang="ko-KR" sz="1800" dirty="0"/>
          </a:p>
          <a:p>
            <a:r>
              <a:rPr lang="en-US" altLang="ko-KR" sz="1800" dirty="0"/>
              <a:t>Main</a:t>
            </a:r>
            <a:r>
              <a:rPr lang="ko-KR" altLang="en-US" sz="1800" dirty="0"/>
              <a:t>에서 서버사이드에서는</a:t>
            </a:r>
            <a:r>
              <a:rPr lang="en-US" altLang="ko-KR" sz="1800" dirty="0"/>
              <a:t>, </a:t>
            </a:r>
            <a:r>
              <a:rPr lang="ko-KR" altLang="en-US" sz="1800" dirty="0"/>
              <a:t>람다 함수를 복사인 채로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make_shared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GameSession</a:t>
            </a:r>
            <a:r>
              <a:rPr lang="en-US" altLang="ko-KR" sz="1800" dirty="0"/>
              <a:t>&gt;()</a:t>
            </a:r>
            <a:r>
              <a:rPr lang="ko-KR" altLang="en-US" sz="1800" dirty="0"/>
              <a:t>으로써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생성해주고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객체에서는 각 세션으로 정보를 저장하는 중앙 브로드 캐스팅 함수도 포함하고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이 때</a:t>
            </a:r>
            <a:r>
              <a:rPr lang="en-US" altLang="ko-KR" sz="1800" dirty="0"/>
              <a:t>, </a:t>
            </a:r>
            <a:r>
              <a:rPr lang="ko-KR" altLang="en-US" sz="1800" dirty="0"/>
              <a:t>이용자의 세션 관리가 중요함으로</a:t>
            </a:r>
            <a:r>
              <a:rPr lang="en-US" altLang="ko-KR" sz="1800" dirty="0"/>
              <a:t>, Lock</a:t>
            </a:r>
            <a:r>
              <a:rPr lang="ko-KR" altLang="en-US" sz="1800" dirty="0"/>
              <a:t>을 걸어서 세션을 생성해 주거나</a:t>
            </a:r>
            <a:r>
              <a:rPr lang="en-US" altLang="ko-KR" sz="1800" dirty="0"/>
              <a:t>, </a:t>
            </a:r>
            <a:r>
              <a:rPr lang="ko-KR" altLang="en-US" sz="1800" dirty="0"/>
              <a:t>제거한다</a:t>
            </a:r>
            <a:r>
              <a:rPr lang="en-US" altLang="ko-KR" sz="1800" dirty="0"/>
              <a:t>.</a:t>
            </a: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DE4FF6B-C895-A0F0-397C-F17D95D7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F81BAD-8B3C-F0E8-F841-F486F674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5" y="3032725"/>
            <a:ext cx="6660457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D98D-09BB-6926-A7F2-022B37A5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ServerService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FFACBB-D195-671D-7A4B-BC71A7033866}"/>
              </a:ext>
            </a:extLst>
          </p:cNvPr>
          <p:cNvGrpSpPr/>
          <p:nvPr/>
        </p:nvGrpSpPr>
        <p:grpSpPr>
          <a:xfrm>
            <a:off x="399350" y="1188720"/>
            <a:ext cx="1063690" cy="5090160"/>
            <a:chOff x="307910" y="354563"/>
            <a:chExt cx="1063690" cy="614887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B06F7A-EBF0-E9B1-CE34-569133AF4BA2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Service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270B76-6DBC-AA39-EA0D-E681C0FA1688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4C1D01-5D9A-1B0C-236B-E52DBADFB01C}"/>
              </a:ext>
            </a:extLst>
          </p:cNvPr>
          <p:cNvGrpSpPr/>
          <p:nvPr/>
        </p:nvGrpSpPr>
        <p:grpSpPr>
          <a:xfrm>
            <a:off x="1662793" y="1188720"/>
            <a:ext cx="1063690" cy="5090160"/>
            <a:chOff x="307910" y="354563"/>
            <a:chExt cx="1063690" cy="61488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F6D226-239D-D81A-E8BB-A513C0CAB285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Listener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ED0DD34-09ED-0F61-497B-933F2A3E7A4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0F52F-457E-4926-2EFF-84F608E28C3D}"/>
              </a:ext>
            </a:extLst>
          </p:cNvPr>
          <p:cNvSpPr/>
          <p:nvPr/>
        </p:nvSpPr>
        <p:spPr>
          <a:xfrm>
            <a:off x="931195" y="1966595"/>
            <a:ext cx="81492" cy="200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B32B18-76C4-D4D0-2C32-860D4BB71FD4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788260" y="1842195"/>
            <a:ext cx="367363" cy="81492"/>
          </a:xfrm>
          <a:prstGeom prst="bentConnector4">
            <a:avLst>
              <a:gd name="adj1" fmla="val 36386"/>
              <a:gd name="adj2" fmla="val 38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48A8F9-3B9D-2C57-BB7A-6FE6D9E2B652}"/>
              </a:ext>
            </a:extLst>
          </p:cNvPr>
          <p:cNvSpPr txBox="1"/>
          <p:nvPr/>
        </p:nvSpPr>
        <p:spPr>
          <a:xfrm>
            <a:off x="692647" y="1790035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1. </a:t>
            </a:r>
            <a:r>
              <a:rPr lang="en-US" altLang="ko-KR" sz="700" dirty="0" err="1"/>
              <a:t>CanStart</a:t>
            </a:r>
            <a:r>
              <a:rPr lang="en-US" altLang="ko-KR" sz="700" dirty="0"/>
              <a:t>()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1C3406-DC1B-6295-36A1-A3E34FBCA072}"/>
              </a:ext>
            </a:extLst>
          </p:cNvPr>
          <p:cNvCxnSpPr>
            <a:stCxn id="17" idx="2"/>
          </p:cNvCxnSpPr>
          <p:nvPr/>
        </p:nvCxnSpPr>
        <p:spPr>
          <a:xfrm>
            <a:off x="971941" y="2166650"/>
            <a:ext cx="12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F968E7-0A07-22D3-801C-00E2C979F73F}"/>
              </a:ext>
            </a:extLst>
          </p:cNvPr>
          <p:cNvSpPr txBox="1"/>
          <p:nvPr/>
        </p:nvSpPr>
        <p:spPr>
          <a:xfrm>
            <a:off x="692646" y="2224989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2. </a:t>
            </a:r>
            <a:r>
              <a:rPr lang="en-US" altLang="ko-KR" sz="700" dirty="0" err="1"/>
              <a:t>make_shared</a:t>
            </a:r>
            <a:r>
              <a:rPr lang="en-US" altLang="ko-KR" sz="700" dirty="0"/>
              <a:t>&lt;Listener&gt;()</a:t>
            </a:r>
            <a:endParaRPr lang="ko-KR" altLang="en-US" sz="7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91E997-AE9D-0138-7B39-F061FF72E557}"/>
              </a:ext>
            </a:extLst>
          </p:cNvPr>
          <p:cNvSpPr/>
          <p:nvPr/>
        </p:nvSpPr>
        <p:spPr>
          <a:xfrm>
            <a:off x="931195" y="2781300"/>
            <a:ext cx="81491" cy="396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D0FAD8-44DF-810B-B735-F4EFAC6F151B}"/>
              </a:ext>
            </a:extLst>
          </p:cNvPr>
          <p:cNvCxnSpPr>
            <a:endCxn id="24" idx="2"/>
          </p:cNvCxnSpPr>
          <p:nvPr/>
        </p:nvCxnSpPr>
        <p:spPr>
          <a:xfrm rot="16200000" flipH="1">
            <a:off x="810968" y="2777701"/>
            <a:ext cx="321945" cy="81491"/>
          </a:xfrm>
          <a:prstGeom prst="bentConnector4">
            <a:avLst>
              <a:gd name="adj1" fmla="val 19231"/>
              <a:gd name="adj2" fmla="val 380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0592E-38D1-DDBD-6FA8-0E6E93E424B2}"/>
              </a:ext>
            </a:extLst>
          </p:cNvPr>
          <p:cNvSpPr txBox="1"/>
          <p:nvPr/>
        </p:nvSpPr>
        <p:spPr>
          <a:xfrm>
            <a:off x="1251234" y="2781637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3. </a:t>
            </a:r>
            <a:r>
              <a:rPr lang="en-US" altLang="ko-KR" sz="700" dirty="0" err="1"/>
              <a:t>Static_Pointer_Cast</a:t>
            </a:r>
            <a:r>
              <a:rPr lang="en-US" altLang="ko-KR" sz="700" dirty="0"/>
              <a:t>&lt;</a:t>
            </a:r>
            <a:r>
              <a:rPr lang="en-US" altLang="ko-KR" sz="700" dirty="0" err="1"/>
              <a:t>ServerService</a:t>
            </a:r>
            <a:r>
              <a:rPr lang="en-US" altLang="ko-KR" sz="700" dirty="0"/>
              <a:t>&gt;()</a:t>
            </a:r>
            <a:endParaRPr lang="ko-KR" altLang="en-US" sz="7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EF09DC-8EAE-4791-43D7-5C89DB1DFF64}"/>
              </a:ext>
            </a:extLst>
          </p:cNvPr>
          <p:cNvCxnSpPr>
            <a:stCxn id="24" idx="2"/>
          </p:cNvCxnSpPr>
          <p:nvPr/>
        </p:nvCxnSpPr>
        <p:spPr>
          <a:xfrm>
            <a:off x="971941" y="3177540"/>
            <a:ext cx="12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AD3893-7B78-2874-F8FD-C6E7CE7A3227}"/>
              </a:ext>
            </a:extLst>
          </p:cNvPr>
          <p:cNvSpPr txBox="1"/>
          <p:nvPr/>
        </p:nvSpPr>
        <p:spPr>
          <a:xfrm>
            <a:off x="745034" y="3273360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4. </a:t>
            </a:r>
            <a:r>
              <a:rPr lang="en-US" altLang="ko-KR" sz="700" dirty="0" err="1"/>
              <a:t>StartAccept</a:t>
            </a:r>
            <a:endParaRPr lang="ko-KR" altLang="en-US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B4828-E0C5-8A9D-D854-728ABDD3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" y="3914897"/>
            <a:ext cx="7856901" cy="2720576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911A8E-A7E9-3F58-11E4-1C9096FC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2570" y="143680"/>
            <a:ext cx="6530906" cy="4816257"/>
          </a:xfrm>
        </p:spPr>
      </p:pic>
    </p:spTree>
    <p:extLst>
      <p:ext uri="{BB962C8B-B14F-4D97-AF65-F5344CB8AC3E}">
        <p14:creationId xmlns:p14="http://schemas.microsoft.com/office/powerpoint/2010/main" val="147411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283150-2930-5E9C-43D9-C6F710A4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E297C48-4114-636E-5DBF-11BBD4D1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Main</a:t>
            </a:r>
            <a:r>
              <a:rPr lang="ko-KR" altLang="en-US" sz="1600" dirty="0"/>
              <a:t> 함수에서 </a:t>
            </a:r>
            <a:r>
              <a:rPr lang="ko-KR" altLang="en-US" sz="1600" dirty="0" err="1"/>
              <a:t>모든게</a:t>
            </a:r>
            <a:r>
              <a:rPr lang="ko-KR" altLang="en-US" sz="1600" dirty="0"/>
              <a:t> 시작한다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객체에서</a:t>
            </a:r>
            <a:r>
              <a:rPr lang="en-US" altLang="ko-KR" sz="1600" dirty="0"/>
              <a:t>, </a:t>
            </a:r>
            <a:r>
              <a:rPr lang="ko-KR" altLang="en-US" sz="1600" dirty="0"/>
              <a:t>우리는 서버를 운용하기 위한</a:t>
            </a:r>
            <a:r>
              <a:rPr lang="en-US" altLang="ko-KR" sz="1600" dirty="0"/>
              <a:t>, </a:t>
            </a:r>
            <a:r>
              <a:rPr lang="ko-KR" altLang="en-US" sz="1600" dirty="0"/>
              <a:t>패킷 직렬화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 객체</a:t>
            </a:r>
            <a:r>
              <a:rPr lang="en-US" altLang="ko-KR" sz="1600" dirty="0"/>
              <a:t>, </a:t>
            </a:r>
            <a:r>
              <a:rPr lang="ko-KR" altLang="en-US" sz="1600" dirty="0"/>
              <a:t>스레드 지정을 결정해주고</a:t>
            </a:r>
            <a:r>
              <a:rPr lang="en-US" altLang="ko-KR" sz="1600" dirty="0"/>
              <a:t>, </a:t>
            </a:r>
            <a:r>
              <a:rPr lang="ko-KR" altLang="en-US" sz="1600" dirty="0"/>
              <a:t>지금은 월드 하나이기에</a:t>
            </a:r>
            <a:r>
              <a:rPr lang="en-US" altLang="ko-KR" sz="1600" dirty="0"/>
              <a:t>, Room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JobSerialize</a:t>
            </a:r>
            <a:r>
              <a:rPr lang="ko-KR" altLang="en-US" sz="1600" dirty="0"/>
              <a:t>를 계속 돌리게 할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JobSerialize</a:t>
            </a:r>
            <a:r>
              <a:rPr lang="ko-KR" altLang="en-US" sz="1600" dirty="0"/>
              <a:t>는 일감을 객체화 해서 </a:t>
            </a:r>
            <a:r>
              <a:rPr lang="en-US" altLang="ko-KR" sz="1600" dirty="0"/>
              <a:t>Queue</a:t>
            </a:r>
            <a:r>
              <a:rPr lang="ko-KR" altLang="en-US" sz="1600" dirty="0"/>
              <a:t>방식으로 계속 돌리는 것인데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나중에 알아보자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스레드는 일단 </a:t>
            </a:r>
            <a:r>
              <a:rPr lang="en-US" altLang="ko-KR" sz="1600" dirty="0"/>
              <a:t>30fps</a:t>
            </a:r>
            <a:r>
              <a:rPr lang="ko-KR" altLang="en-US" sz="1600" dirty="0"/>
              <a:t>씩 실행을 하게 할지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진짜 </a:t>
            </a:r>
            <a:r>
              <a:rPr lang="en-US" altLang="ko-KR" sz="1600" dirty="0"/>
              <a:t>1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한번인</a:t>
            </a:r>
            <a:r>
              <a:rPr lang="ko-KR" altLang="en-US" sz="1600" dirty="0"/>
              <a:t> </a:t>
            </a:r>
            <a:r>
              <a:rPr lang="en-US" altLang="ko-KR" sz="1600" dirty="0"/>
              <a:t>1fps</a:t>
            </a:r>
            <a:r>
              <a:rPr lang="ko-KR" altLang="en-US" sz="1600" dirty="0"/>
              <a:t>로 할지는 </a:t>
            </a:r>
            <a:r>
              <a:rPr lang="ko-KR" altLang="en-US" sz="1600" dirty="0" err="1"/>
              <a:t>결정해야지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 윈도우에서 제거가 실행되었다면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적어도 일감은 다 하고 끌 수 있게</a:t>
            </a:r>
            <a:r>
              <a:rPr lang="en-US" altLang="ko-KR" sz="1600" dirty="0"/>
              <a:t>, Join</a:t>
            </a:r>
            <a:r>
              <a:rPr lang="ko-KR" altLang="en-US" sz="1600" dirty="0"/>
              <a:t>함수도 지정해두자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스레드를 배치한 건 좋다</a:t>
            </a:r>
            <a:r>
              <a:rPr lang="en-US" altLang="ko-KR" sz="1600" dirty="0"/>
              <a:t>. </a:t>
            </a:r>
            <a:r>
              <a:rPr lang="ko-KR" altLang="en-US" sz="1600" dirty="0"/>
              <a:t>함수도 한번 살펴볼 필요가 </a:t>
            </a:r>
            <a:r>
              <a:rPr lang="ko-KR" altLang="en-US" sz="1600" dirty="0" err="1"/>
              <a:t>있당</a:t>
            </a:r>
            <a:endParaRPr lang="en-US" altLang="ko-KR" sz="1600" dirty="0"/>
          </a:p>
          <a:p>
            <a:r>
              <a:rPr lang="en-US" altLang="ko-KR" sz="1600" dirty="0"/>
              <a:t>While</a:t>
            </a:r>
            <a:r>
              <a:rPr lang="ko-KR" altLang="en-US" sz="1600" dirty="0"/>
              <a:t>문이 여러 개 돌아가고 있는데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DoWorkerJob</a:t>
            </a:r>
            <a:r>
              <a:rPr lang="ko-KR" altLang="en-US" sz="1600" dirty="0"/>
              <a:t>에서는</a:t>
            </a:r>
            <a:r>
              <a:rPr lang="en-US" altLang="ko-KR" sz="1600" dirty="0"/>
              <a:t>, Service</a:t>
            </a:r>
            <a:r>
              <a:rPr lang="ko-KR" altLang="en-US" sz="1600" dirty="0"/>
              <a:t>에서 생성된 </a:t>
            </a:r>
            <a:r>
              <a:rPr lang="en-US" altLang="ko-KR" sz="1600" dirty="0" err="1"/>
              <a:t>IocpCore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계속 </a:t>
            </a:r>
            <a:r>
              <a:rPr lang="en-US" altLang="ko-KR" sz="1600" dirty="0"/>
              <a:t>Flush</a:t>
            </a:r>
            <a:r>
              <a:rPr lang="ko-KR" altLang="en-US" sz="1600" dirty="0"/>
              <a:t>해준다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Iocp</a:t>
            </a:r>
            <a:r>
              <a:rPr lang="ko-KR" altLang="en-US" sz="1600" dirty="0"/>
              <a:t>코어는 조금 이따 알아보자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ThreadManager</a:t>
            </a:r>
            <a:r>
              <a:rPr lang="ko-KR" altLang="en-US" sz="1600" dirty="0"/>
              <a:t>에서는</a:t>
            </a:r>
            <a:r>
              <a:rPr lang="en-US" altLang="ko-KR" sz="1600" dirty="0"/>
              <a:t>, </a:t>
            </a:r>
            <a:r>
              <a:rPr lang="ko-KR" altLang="en-US" sz="1600" dirty="0"/>
              <a:t>위에서도 말했던 </a:t>
            </a:r>
            <a:r>
              <a:rPr lang="en-US" altLang="ko-KR" sz="1600" dirty="0"/>
              <a:t>Queue</a:t>
            </a:r>
            <a:r>
              <a:rPr lang="ko-KR" altLang="en-US" sz="1600" dirty="0"/>
              <a:t>방식의 일감 처리방식을 </a:t>
            </a:r>
            <a:r>
              <a:rPr lang="ko-KR" altLang="en-US" sz="1600" dirty="0" err="1"/>
              <a:t>채택중인데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예약된 타이머 잡을 처리한 뒤에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바로처리할</a:t>
            </a:r>
            <a:r>
              <a:rPr lang="ko-KR" altLang="en-US" sz="1600" dirty="0"/>
              <a:t> 큐에 예약된 일감을 처리하는 일을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59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B6B25F-0BCC-76AD-1832-9AC4E16B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ServerService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4C76183-91D3-F2AD-6FBA-3281D8AC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ServerService</a:t>
            </a:r>
            <a:r>
              <a:rPr lang="ko-KR" altLang="en-US" sz="1600" dirty="0"/>
              <a:t>는</a:t>
            </a:r>
            <a:r>
              <a:rPr lang="en-US" altLang="ko-KR" sz="1600" dirty="0"/>
              <a:t>, </a:t>
            </a:r>
            <a:r>
              <a:rPr lang="ko-KR" altLang="en-US" sz="1600" dirty="0"/>
              <a:t>서버 운용을 위한 </a:t>
            </a:r>
            <a:r>
              <a:rPr lang="en-US" altLang="ko-KR" sz="1600" dirty="0"/>
              <a:t>Service</a:t>
            </a:r>
            <a:r>
              <a:rPr lang="ko-KR" altLang="en-US" sz="1600" dirty="0"/>
              <a:t>를 상속 받는 객체</a:t>
            </a:r>
            <a:endParaRPr lang="en-US" altLang="ko-KR" sz="1600" dirty="0"/>
          </a:p>
          <a:p>
            <a:r>
              <a:rPr lang="ko-KR" altLang="en-US" sz="1600" dirty="0"/>
              <a:t>해당 객체는 </a:t>
            </a:r>
            <a:r>
              <a:rPr lang="en-US" altLang="ko-KR" sz="1600" dirty="0"/>
              <a:t>Service</a:t>
            </a:r>
            <a:r>
              <a:rPr lang="ko-KR" altLang="en-US" sz="1600" dirty="0"/>
              <a:t>의 객체에 더해</a:t>
            </a:r>
            <a:r>
              <a:rPr lang="en-US" altLang="ko-KR" sz="1600" dirty="0"/>
              <a:t>, Listener</a:t>
            </a:r>
            <a:r>
              <a:rPr lang="ko-KR" altLang="en-US" sz="1600" dirty="0"/>
              <a:t>라는 객체도 가지고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Listener</a:t>
            </a:r>
            <a:r>
              <a:rPr lang="ko-KR" altLang="en-US" sz="1600" dirty="0"/>
              <a:t>는 이 </a:t>
            </a:r>
            <a:r>
              <a:rPr lang="en-US" altLang="ko-KR" sz="1600" dirty="0"/>
              <a:t>Service </a:t>
            </a:r>
            <a:r>
              <a:rPr lang="ko-KR" altLang="en-US" sz="1600" dirty="0"/>
              <a:t>객체가 클라이언트를 받아들이기 위해서 각종 설정이나 정보를 가지고 있는 객체</a:t>
            </a:r>
            <a:endParaRPr lang="en-US" altLang="ko-KR" sz="1600" dirty="0"/>
          </a:p>
          <a:p>
            <a:r>
              <a:rPr lang="ko-KR" altLang="en-US" sz="1600" dirty="0"/>
              <a:t>코드에서 봤듯</a:t>
            </a:r>
            <a:r>
              <a:rPr lang="en-US" altLang="ko-KR" sz="1600" dirty="0"/>
              <a:t>, Service</a:t>
            </a:r>
            <a:r>
              <a:rPr lang="ko-KR" altLang="en-US" sz="1600" dirty="0"/>
              <a:t>가 </a:t>
            </a:r>
            <a:r>
              <a:rPr lang="en-US" altLang="ko-KR" sz="1600" dirty="0"/>
              <a:t>Start()</a:t>
            </a:r>
            <a:r>
              <a:rPr lang="ko-KR" altLang="en-US" sz="1600" dirty="0"/>
              <a:t>로 실행 될 때</a:t>
            </a:r>
            <a:r>
              <a:rPr lang="en-US" altLang="ko-KR" sz="1600" dirty="0"/>
              <a:t>, Listener 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shared_ptr</a:t>
            </a:r>
            <a:r>
              <a:rPr lang="ko-KR" altLang="en-US" sz="1600" dirty="0"/>
              <a:t>로 생성해서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거기에</a:t>
            </a:r>
            <a:r>
              <a:rPr lang="en-US" altLang="ko-KR" sz="1600" dirty="0"/>
              <a:t>, Listener</a:t>
            </a:r>
            <a:r>
              <a:rPr lang="ko-KR" altLang="en-US" sz="1600" dirty="0"/>
              <a:t>에 이 </a:t>
            </a:r>
            <a:r>
              <a:rPr lang="en-US" altLang="ko-KR" sz="1600" dirty="0"/>
              <a:t>Service</a:t>
            </a:r>
            <a:r>
              <a:rPr lang="ko-KR" altLang="en-US" sz="1600" dirty="0"/>
              <a:t>객체를 저장하도록 되어있는데</a:t>
            </a:r>
            <a:r>
              <a:rPr lang="en-US" altLang="ko-KR" sz="1600" dirty="0"/>
              <a:t>, this</a:t>
            </a:r>
            <a:r>
              <a:rPr lang="ko-KR" altLang="en-US" sz="1600" dirty="0"/>
              <a:t>로 하면 큰일 나는 곳이 이 부분이다</a:t>
            </a:r>
            <a:endParaRPr lang="en-US" altLang="ko-KR" sz="1600" dirty="0"/>
          </a:p>
          <a:p>
            <a:r>
              <a:rPr lang="ko-KR" altLang="en-US" sz="1600" dirty="0"/>
              <a:t>객체의 참조를 안전하게 하기 위하여 </a:t>
            </a:r>
            <a:r>
              <a:rPr lang="en-US" altLang="ko-KR" sz="1600" dirty="0" err="1"/>
              <a:t>shared_from_this</a:t>
            </a:r>
            <a:r>
              <a:rPr lang="en-US" altLang="ko-KR" sz="1600" dirty="0"/>
              <a:t>()</a:t>
            </a:r>
            <a:r>
              <a:rPr lang="ko-KR" altLang="en-US" sz="1600" dirty="0"/>
              <a:t> 로 이 </a:t>
            </a:r>
            <a:r>
              <a:rPr lang="ko-KR" altLang="en-US" sz="1600" dirty="0" err="1"/>
              <a:t>스마트포인터</a:t>
            </a:r>
            <a:r>
              <a:rPr lang="ko-KR" altLang="en-US" sz="1600" dirty="0"/>
              <a:t> 객체를 참조해 주도록 하자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2734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DD3F94-18E3-1AC8-5DBC-94A7EA4F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4C0F3EF-0676-5112-89CA-7437942A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AA6253-792C-3D73-3E99-99F83630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6837"/>
            <a:ext cx="5898391" cy="5105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742588-10A8-F907-7DA5-91DAD1DF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76" y="957894"/>
            <a:ext cx="528111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AF6F6E-F530-2A22-0182-080ECAD5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DF095F9-BE00-3624-F61F-3391C2D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ServerSevice</a:t>
            </a:r>
            <a:r>
              <a:rPr lang="ko-KR" altLang="en-US" sz="1600" dirty="0"/>
              <a:t>가 시작 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객체는 유저를 받아 </a:t>
            </a:r>
            <a:r>
              <a:rPr lang="ko-KR" altLang="en-US" sz="1600" dirty="0" err="1"/>
              <a:t>들여야하는</a:t>
            </a:r>
            <a:r>
              <a:rPr lang="ko-KR" altLang="en-US" sz="1600" dirty="0"/>
              <a:t> 창구나 종업원 같은 역할을 한다</a:t>
            </a:r>
            <a:endParaRPr lang="en-US" altLang="ko-KR" sz="1600" dirty="0"/>
          </a:p>
          <a:p>
            <a:r>
              <a:rPr lang="ko-KR" altLang="en-US" sz="1600" dirty="0"/>
              <a:t>소켓은 더미 소켓을 활용하여</a:t>
            </a:r>
            <a:r>
              <a:rPr lang="en-US" altLang="ko-KR" sz="1600" dirty="0"/>
              <a:t> Listener</a:t>
            </a:r>
            <a:r>
              <a:rPr lang="ko-KR" altLang="en-US" sz="1600" dirty="0"/>
              <a:t>가 받아들일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바인드를</a:t>
            </a:r>
            <a:r>
              <a:rPr lang="ko-KR" altLang="en-US" sz="1600" dirty="0"/>
              <a:t> 해 </a:t>
            </a:r>
            <a:r>
              <a:rPr lang="ko-KR" altLang="en-US" sz="1600" dirty="0" err="1"/>
              <a:t>준뒤에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엔드포인트</a:t>
            </a:r>
            <a:r>
              <a:rPr lang="ko-KR" altLang="en-US" sz="1600" dirty="0"/>
              <a:t> 같은 역할을 한다</a:t>
            </a:r>
            <a:endParaRPr lang="en-US" altLang="ko-KR" sz="1600" dirty="0"/>
          </a:p>
          <a:p>
            <a:r>
              <a:rPr lang="en-US" altLang="ko-KR" sz="1600" dirty="0"/>
              <a:t>Dispatch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IocpObject</a:t>
            </a:r>
            <a:r>
              <a:rPr lang="ko-KR" altLang="en-US" sz="1600" dirty="0"/>
              <a:t>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위에서 살펴본 </a:t>
            </a:r>
            <a:r>
              <a:rPr lang="en-US" altLang="ko-KR" sz="1600" dirty="0" err="1"/>
              <a:t>iocpCore</a:t>
            </a:r>
            <a:r>
              <a:rPr lang="ko-KR" altLang="en-US" sz="1600" dirty="0"/>
              <a:t>쪽에서</a:t>
            </a:r>
            <a:r>
              <a:rPr lang="en-US" altLang="ko-KR" sz="1600" dirty="0"/>
              <a:t>, Event</a:t>
            </a:r>
            <a:r>
              <a:rPr lang="ko-KR" altLang="en-US" sz="1600" dirty="0"/>
              <a:t>형식으로 </a:t>
            </a:r>
            <a:r>
              <a:rPr lang="en-US" altLang="ko-KR" sz="1600" dirty="0"/>
              <a:t>queue</a:t>
            </a:r>
            <a:r>
              <a:rPr lang="ko-KR" altLang="en-US" sz="1600" dirty="0"/>
              <a:t>가 실행되고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</a:t>
            </a:r>
            <a:r>
              <a:rPr lang="en-US" altLang="ko-KR" sz="1600" dirty="0" err="1"/>
              <a:t>AcceptEvent</a:t>
            </a:r>
            <a:r>
              <a:rPr lang="ko-KR" altLang="en-US" sz="1600" dirty="0"/>
              <a:t>를 이용해서 해당 이벤트라면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여기있는</a:t>
            </a:r>
            <a:r>
              <a:rPr lang="ko-KR" altLang="en-US" sz="1600" dirty="0"/>
              <a:t>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객체가 실행 될 것이다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위에서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StartAccept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내에 보면 </a:t>
            </a:r>
            <a:r>
              <a:rPr lang="en-US" altLang="ko-KR" sz="1600" dirty="0"/>
              <a:t>for</a:t>
            </a:r>
            <a:r>
              <a:rPr lang="ko-KR" altLang="en-US" sz="1600" dirty="0"/>
              <a:t>문안에서 </a:t>
            </a:r>
            <a:r>
              <a:rPr lang="en-US" altLang="ko-KR" sz="1600" dirty="0" err="1"/>
              <a:t>ServerService</a:t>
            </a:r>
            <a:r>
              <a:rPr lang="ko-KR" altLang="en-US" sz="1600" dirty="0"/>
              <a:t>에서 인원을 얼마나 받아 들일지 정했는데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그만큼 루프를 돌아서 받아들일 이벤트를 미리 </a:t>
            </a:r>
            <a:r>
              <a:rPr lang="ko-KR" altLang="en-US" sz="1600" dirty="0" err="1"/>
              <a:t>만들어두고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RegisterAccept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실행한다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매개변수로 </a:t>
            </a:r>
            <a:r>
              <a:rPr lang="en-US" altLang="ko-KR" sz="1600" dirty="0" err="1"/>
              <a:t>AcceptEvent</a:t>
            </a:r>
            <a:r>
              <a:rPr lang="ko-KR" altLang="en-US" sz="1600" dirty="0"/>
              <a:t>를 받는데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이벤트를 먼저 초기화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세션을 만들어서 이 이벤트에 포함시킨다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::</a:t>
            </a:r>
            <a:r>
              <a:rPr lang="en-US" altLang="ko-KR" sz="1600" dirty="0" err="1"/>
              <a:t>WSAloctl</a:t>
            </a:r>
            <a:r>
              <a:rPr lang="ko-KR" altLang="en-US" sz="1600" dirty="0"/>
              <a:t>로 초기화 된 </a:t>
            </a:r>
            <a:r>
              <a:rPr lang="en-US" altLang="ko-KR" sz="1600" dirty="0" err="1"/>
              <a:t>AcceptEX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받아드릴 준비가 끝난다</a:t>
            </a:r>
            <a:endParaRPr lang="en-US" altLang="ko-KR" sz="1600" dirty="0"/>
          </a:p>
          <a:p>
            <a:r>
              <a:rPr lang="ko-KR" altLang="en-US" sz="1600" dirty="0"/>
              <a:t>에러코드는 일단 놔두고</a:t>
            </a:r>
            <a:r>
              <a:rPr lang="en-US" altLang="ko-KR" sz="1600" dirty="0"/>
              <a:t>, </a:t>
            </a:r>
            <a:r>
              <a:rPr lang="ko-KR" altLang="en-US" sz="1600" dirty="0"/>
              <a:t>에러가 발생했을 경우 </a:t>
            </a:r>
            <a:r>
              <a:rPr lang="en-US" altLang="ko-KR" sz="1600" dirty="0" err="1"/>
              <a:t>RegisterAccept</a:t>
            </a:r>
            <a:r>
              <a:rPr lang="ko-KR" altLang="en-US" sz="1600" dirty="0"/>
              <a:t>를 다시 실행한다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WSA_IO_PENDING</a:t>
            </a:r>
            <a:r>
              <a:rPr lang="ko-KR" altLang="en-US" sz="1600" dirty="0"/>
              <a:t>은 이미 완수가 됐으나</a:t>
            </a:r>
            <a:r>
              <a:rPr lang="en-US" altLang="ko-KR" sz="1600" dirty="0"/>
              <a:t>, </a:t>
            </a:r>
            <a:r>
              <a:rPr lang="ko-KR" altLang="en-US" sz="1600" dirty="0"/>
              <a:t>블로킹 방식이 아니라고 하는 것이므로 이 </a:t>
            </a:r>
            <a:r>
              <a:rPr lang="ko-KR" altLang="en-US" sz="1600" dirty="0" err="1"/>
              <a:t>에러코드일</a:t>
            </a:r>
            <a:r>
              <a:rPr lang="ko-KR" altLang="en-US" sz="1600" dirty="0"/>
              <a:t> 경우에는 무시하도록 하자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ProcessAccept</a:t>
            </a:r>
            <a:r>
              <a:rPr lang="ko-KR" altLang="en-US" sz="1600" dirty="0"/>
              <a:t>에서 들어온</a:t>
            </a:r>
            <a:r>
              <a:rPr lang="en-US" altLang="ko-KR" sz="1600" dirty="0"/>
              <a:t> </a:t>
            </a:r>
            <a:r>
              <a:rPr lang="ko-KR" altLang="en-US" sz="1600" dirty="0"/>
              <a:t>유저의 주소를 지정하고</a:t>
            </a:r>
            <a:r>
              <a:rPr lang="en-US" altLang="ko-KR" sz="1600" dirty="0"/>
              <a:t>, Session</a:t>
            </a:r>
            <a:r>
              <a:rPr lang="ko-KR" altLang="en-US" sz="1600" dirty="0"/>
              <a:t>을 해당 유저에 맞게 변형을 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세션을 </a:t>
            </a:r>
            <a:r>
              <a:rPr lang="en-US" altLang="ko-KR" sz="1600" dirty="0"/>
              <a:t>Connect</a:t>
            </a:r>
            <a:r>
              <a:rPr lang="ko-KR" altLang="en-US" sz="1600" dirty="0"/>
              <a:t>가 다 되었으니</a:t>
            </a:r>
            <a:r>
              <a:rPr lang="en-US" altLang="ko-KR" sz="1600" dirty="0"/>
              <a:t>, </a:t>
            </a:r>
            <a:r>
              <a:rPr lang="ko-KR" altLang="en-US" sz="1600" dirty="0"/>
              <a:t>마저 연결처리를 세션에서 진행한다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에러가 걸렸거나</a:t>
            </a:r>
            <a:r>
              <a:rPr lang="en-US" altLang="ko-KR" sz="1600" dirty="0"/>
              <a:t>, </a:t>
            </a:r>
            <a:r>
              <a:rPr lang="ko-KR" altLang="en-US" sz="1600" dirty="0"/>
              <a:t>등록이 끝나면 이 이벤트 객체는 재사용을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세션은 새로 생성해준다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29E6F-2D53-14B2-7E94-6AF6004C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8" y="2468846"/>
            <a:ext cx="3955123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5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305D73-1075-9BB9-F07C-A0F74A19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74"/>
            <a:ext cx="12192000" cy="57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8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D9F5E-A8C8-1918-298B-A0E8CE1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188720"/>
            <a:ext cx="11133785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32577-1867-C667-B6FB-179D5EA8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967"/>
            <a:ext cx="12192000" cy="57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8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1E69276-A5D3-4227-F2D1-A9CBE352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Session</a:t>
            </a:r>
            <a:r>
              <a:rPr lang="ko-KR" altLang="en-US" sz="1600" dirty="0"/>
              <a:t>은 클라이언트와 서버 간 통신기의 역할을 수행한다</a:t>
            </a:r>
            <a:endParaRPr lang="en-US" altLang="ko-KR" sz="1600" dirty="0"/>
          </a:p>
          <a:p>
            <a:r>
              <a:rPr lang="ko-KR" altLang="en-US" sz="1600" dirty="0" err="1"/>
              <a:t>언리얼</a:t>
            </a:r>
            <a:r>
              <a:rPr lang="ko-KR" altLang="en-US" sz="1600" dirty="0"/>
              <a:t> 클라이언트에서는 다른 방식으로 표현되겠지만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우선 서버에선 </a:t>
            </a:r>
            <a:r>
              <a:rPr lang="en-US" altLang="ko-KR" sz="1600" dirty="0" err="1"/>
              <a:t>IocpObject</a:t>
            </a:r>
            <a:r>
              <a:rPr lang="ko-KR" altLang="en-US" sz="1600" dirty="0"/>
              <a:t>를 상속받아서 사용하도록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Session -&gt; </a:t>
            </a:r>
            <a:r>
              <a:rPr lang="en-US" altLang="ko-KR" sz="1600" dirty="0" err="1"/>
              <a:t>PacketSession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GameSession</a:t>
            </a:r>
            <a:r>
              <a:rPr lang="en-US" altLang="ko-KR" sz="1600" dirty="0"/>
              <a:t> </a:t>
            </a:r>
            <a:r>
              <a:rPr lang="ko-KR" altLang="en-US" sz="1600" dirty="0"/>
              <a:t>순으로 </a:t>
            </a:r>
            <a:r>
              <a:rPr lang="en-US" altLang="ko-KR" sz="1600" dirty="0"/>
              <a:t>public </a:t>
            </a:r>
            <a:r>
              <a:rPr lang="ko-KR" altLang="en-US" sz="1600" dirty="0"/>
              <a:t>으로 순서대로 상속받는 구조로 서버에서는 사용한다</a:t>
            </a:r>
            <a:endParaRPr lang="en-US" altLang="ko-KR" sz="1600" dirty="0"/>
          </a:p>
          <a:p>
            <a:r>
              <a:rPr lang="en-US" altLang="ko-KR" sz="1600" dirty="0"/>
              <a:t>Listener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SessionFactory</a:t>
            </a:r>
            <a:r>
              <a:rPr lang="ko-KR" altLang="en-US" sz="1600" dirty="0"/>
              <a:t>로 객체가 생성 될 때</a:t>
            </a:r>
            <a:r>
              <a:rPr lang="en-US" altLang="ko-KR" sz="1600" dirty="0"/>
              <a:t>, </a:t>
            </a:r>
            <a:r>
              <a:rPr lang="ko-KR" altLang="en-US" sz="1600" dirty="0"/>
              <a:t>생성자 함수에서 따로 여기서 소켓을 </a:t>
            </a:r>
            <a:r>
              <a:rPr lang="ko-KR" altLang="en-US" sz="1600" dirty="0" err="1"/>
              <a:t>만들어둔다</a:t>
            </a:r>
            <a:endParaRPr lang="en-US" altLang="ko-KR" sz="1600" dirty="0"/>
          </a:p>
          <a:p>
            <a:r>
              <a:rPr lang="ko-KR" altLang="en-US" sz="1600" dirty="0"/>
              <a:t>마찬가지로</a:t>
            </a:r>
            <a:r>
              <a:rPr lang="en-US" altLang="ko-KR" sz="1600" dirty="0"/>
              <a:t>, </a:t>
            </a:r>
            <a:r>
              <a:rPr lang="ko-KR" altLang="en-US" sz="1600" dirty="0"/>
              <a:t>파괴자 함수에서는 소켓을 닫는 부분도 담당한다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서버에서는 </a:t>
            </a:r>
            <a:r>
              <a:rPr lang="en-US" altLang="ko-KR" sz="1600" dirty="0" err="1"/>
              <a:t>RegisterAccept</a:t>
            </a:r>
            <a:r>
              <a:rPr lang="ko-KR" altLang="en-US" sz="1600" dirty="0"/>
              <a:t>에서 이미 세션을 생성하고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acceptEvent</a:t>
            </a:r>
            <a:r>
              <a:rPr lang="ko-KR" altLang="en-US" sz="1600" dirty="0"/>
              <a:t>에 담아두었다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ProcessAceept</a:t>
            </a:r>
            <a:r>
              <a:rPr lang="ko-KR" altLang="en-US" sz="1600" dirty="0"/>
              <a:t>에서 소켓이 업데이트 된다</a:t>
            </a:r>
            <a:endParaRPr lang="en-US" altLang="ko-KR" sz="1600" dirty="0"/>
          </a:p>
          <a:p>
            <a:r>
              <a:rPr lang="ko-KR" altLang="en-US" sz="1600" dirty="0"/>
              <a:t>해당 세션 내용에는 서버에서 </a:t>
            </a:r>
            <a:r>
              <a:rPr lang="en-US" altLang="ko-KR" sz="1600" dirty="0"/>
              <a:t>Listener</a:t>
            </a:r>
            <a:r>
              <a:rPr lang="ko-KR" altLang="en-US" sz="1600" dirty="0"/>
              <a:t>에서 연결 등록을 하는 것 처럼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클라이언트에서 서버로 접속하기 위한 일련의 함수들도 포함한다</a:t>
            </a:r>
            <a:r>
              <a:rPr lang="en-US" altLang="ko-KR" sz="1600" dirty="0"/>
              <a:t>. </a:t>
            </a:r>
            <a:r>
              <a:rPr lang="ko-KR" altLang="en-US" sz="1600" dirty="0"/>
              <a:t>더미 클라이언트에서 쓰이는 </a:t>
            </a:r>
            <a:r>
              <a:rPr lang="en-US" altLang="ko-KR" sz="1600" dirty="0" err="1"/>
              <a:t>ClientService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Start</a:t>
            </a:r>
            <a:r>
              <a:rPr lang="ko-KR" altLang="en-US" sz="1600" dirty="0"/>
              <a:t>를 할 때</a:t>
            </a:r>
            <a:r>
              <a:rPr lang="en-US" altLang="ko-KR" sz="1600" dirty="0"/>
              <a:t>, Connect()</a:t>
            </a:r>
            <a:r>
              <a:rPr lang="ko-KR" altLang="en-US" sz="1600" dirty="0"/>
              <a:t>를 하는데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ServerService</a:t>
            </a:r>
            <a:r>
              <a:rPr lang="ko-KR" altLang="en-US" sz="1600" dirty="0"/>
              <a:t>와는 다르게</a:t>
            </a:r>
            <a:r>
              <a:rPr lang="en-US" altLang="ko-KR" sz="1600" dirty="0"/>
              <a:t>, Listener</a:t>
            </a:r>
            <a:r>
              <a:rPr lang="ko-KR" altLang="en-US" sz="1600" dirty="0"/>
              <a:t>객체를 딱히 통과하지 않고 </a:t>
            </a:r>
            <a:r>
              <a:rPr lang="en-US" altLang="ko-KR" sz="1600" dirty="0"/>
              <a:t>Session</a:t>
            </a:r>
            <a:r>
              <a:rPr lang="ko-KR" altLang="en-US" sz="1600" dirty="0"/>
              <a:t>에서 만들어지고</a:t>
            </a:r>
            <a:r>
              <a:rPr lang="en-US" altLang="ko-KR" sz="1600" dirty="0"/>
              <a:t> </a:t>
            </a:r>
            <a:r>
              <a:rPr lang="ko-KR" altLang="en-US" sz="1600" dirty="0"/>
              <a:t>서버처럼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ConnectEvent</a:t>
            </a:r>
            <a:r>
              <a:rPr lang="en-US" altLang="ko-KR" sz="1600" dirty="0"/>
              <a:t> </a:t>
            </a:r>
            <a:r>
              <a:rPr lang="ko-KR" altLang="en-US" sz="1600" dirty="0"/>
              <a:t>이벤트에 해당 세션이 등록된 후에 </a:t>
            </a:r>
            <a:r>
              <a:rPr lang="en-US" altLang="ko-KR" sz="1600" dirty="0" err="1"/>
              <a:t>ConnectEX</a:t>
            </a:r>
            <a:r>
              <a:rPr lang="ko-KR" altLang="en-US" sz="1600" dirty="0"/>
              <a:t>함수에 등록 및 호출 하는 형식이다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ConnectEX</a:t>
            </a:r>
            <a:r>
              <a:rPr lang="ko-KR" altLang="en-US" sz="1600" dirty="0"/>
              <a:t>는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SocketUtils</a:t>
            </a:r>
            <a:r>
              <a:rPr lang="en-US" altLang="ko-KR" sz="1600" dirty="0"/>
              <a:t>::Init()</a:t>
            </a:r>
            <a:r>
              <a:rPr lang="ko-KR" altLang="en-US" sz="1600" dirty="0"/>
              <a:t>일 때</a:t>
            </a:r>
            <a:r>
              <a:rPr lang="en-US" altLang="ko-KR" sz="1600" dirty="0"/>
              <a:t>, WSAID_CONNECTEX</a:t>
            </a:r>
            <a:r>
              <a:rPr lang="ko-KR" altLang="en-US" sz="1600" dirty="0"/>
              <a:t>로 바인딩 되어있다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여기서는 세션이 뭔가 패킷을 보내거나 받는 부분을 포함하고 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RegisterSend</a:t>
            </a:r>
            <a:r>
              <a:rPr lang="en-US" altLang="ko-KR" sz="1600" dirty="0"/>
              <a:t>()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RegisterRecv</a:t>
            </a:r>
            <a:r>
              <a:rPr lang="en-US" altLang="ko-KR" sz="1600" dirty="0"/>
              <a:t>()</a:t>
            </a:r>
            <a:r>
              <a:rPr lang="ko-KR" altLang="en-US" sz="1600" dirty="0"/>
              <a:t>가 그 역할을 하고있다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RegisterSend</a:t>
            </a:r>
            <a:r>
              <a:rPr lang="en-US" altLang="ko-KR" sz="1600" dirty="0"/>
              <a:t>()</a:t>
            </a:r>
            <a:r>
              <a:rPr lang="ko-KR" altLang="en-US" sz="1600" dirty="0"/>
              <a:t>는 </a:t>
            </a:r>
            <a:r>
              <a:rPr lang="en-US" altLang="ko-KR" sz="1600" dirty="0"/>
              <a:t>Send() 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브로드캐스팅을</a:t>
            </a:r>
            <a:r>
              <a:rPr lang="ko-KR" altLang="en-US" sz="1600" dirty="0"/>
              <a:t> 할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RegisterSend</a:t>
            </a:r>
            <a:r>
              <a:rPr lang="en-US" altLang="ko-KR" sz="1600" dirty="0"/>
              <a:t>()</a:t>
            </a:r>
            <a:r>
              <a:rPr lang="ko-KR" altLang="en-US" sz="1600" dirty="0"/>
              <a:t>로 보낼 등록을 하지만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RegisterRecv</a:t>
            </a:r>
            <a:r>
              <a:rPr lang="en-US" altLang="ko-KR" sz="1600" dirty="0"/>
              <a:t>()</a:t>
            </a:r>
            <a:r>
              <a:rPr lang="ko-KR" altLang="en-US" sz="1600" dirty="0"/>
              <a:t>는 </a:t>
            </a:r>
            <a:r>
              <a:rPr lang="en-US" altLang="ko-KR" sz="1600" dirty="0"/>
              <a:t>Connect</a:t>
            </a:r>
            <a:r>
              <a:rPr lang="ko-KR" altLang="en-US" sz="1600" dirty="0"/>
              <a:t>가 진행 될 때</a:t>
            </a:r>
            <a:r>
              <a:rPr lang="en-US" altLang="ko-KR" sz="1600" dirty="0"/>
              <a:t>, </a:t>
            </a:r>
            <a:r>
              <a:rPr lang="ko-KR" altLang="en-US" sz="1600" dirty="0"/>
              <a:t>등록을 </a:t>
            </a:r>
            <a:r>
              <a:rPr lang="ko-KR" altLang="en-US" sz="1600" dirty="0" err="1"/>
              <a:t>해둔다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11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 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1E69276-A5D3-4227-F2D1-A9CBE352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Send</a:t>
            </a:r>
            <a:r>
              <a:rPr lang="ko-KR" altLang="en-US" sz="1600" dirty="0"/>
              <a:t>를 할 때</a:t>
            </a:r>
            <a:r>
              <a:rPr lang="en-US" altLang="ko-KR" sz="1600" dirty="0"/>
              <a:t>, LOCK</a:t>
            </a:r>
            <a:r>
              <a:rPr lang="ko-KR" altLang="en-US" sz="1600" dirty="0"/>
              <a:t>을 걸어서 </a:t>
            </a:r>
            <a:r>
              <a:rPr lang="en-US" altLang="ko-KR" sz="1600" dirty="0"/>
              <a:t>exchange</a:t>
            </a:r>
            <a:r>
              <a:rPr lang="ko-KR" altLang="en-US" sz="1600" dirty="0"/>
              <a:t>로 </a:t>
            </a:r>
            <a:r>
              <a:rPr lang="en-US" altLang="ko-KR" sz="1600" dirty="0"/>
              <a:t>dispatch</a:t>
            </a:r>
            <a:r>
              <a:rPr lang="ko-KR" altLang="en-US" sz="1600" dirty="0"/>
              <a:t>를 수행하고 있는 스레드가 이 작업을 보내는 것 까지 책임질 것인지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다른 스레드가 </a:t>
            </a:r>
            <a:r>
              <a:rPr lang="ko-KR" altLang="en-US" sz="1600" dirty="0" err="1"/>
              <a:t>수행중이니</a:t>
            </a:r>
            <a:r>
              <a:rPr lang="ko-KR" altLang="en-US" sz="1600" dirty="0"/>
              <a:t> 일감만 쌓아 두고 갈 것인지 결정 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원자성인 </a:t>
            </a:r>
            <a:r>
              <a:rPr lang="en-US" altLang="ko-KR" sz="1600" dirty="0"/>
              <a:t>exchange</a:t>
            </a:r>
            <a:r>
              <a:rPr lang="ko-KR" altLang="en-US" sz="1600" dirty="0"/>
              <a:t>는 </a:t>
            </a:r>
            <a:r>
              <a:rPr lang="en-US" altLang="ko-KR" sz="1600" dirty="0"/>
              <a:t>return</a:t>
            </a:r>
            <a:r>
              <a:rPr lang="ko-KR" altLang="en-US" sz="1600" dirty="0"/>
              <a:t>값이 </a:t>
            </a:r>
            <a:r>
              <a:rPr lang="en-US" altLang="ko-KR" sz="1600" dirty="0"/>
              <a:t>‘</a:t>
            </a:r>
            <a:r>
              <a:rPr lang="ko-KR" altLang="en-US" sz="1600" dirty="0"/>
              <a:t>바뀌기 전</a:t>
            </a:r>
            <a:r>
              <a:rPr lang="en-US" altLang="ko-KR" sz="1600" dirty="0"/>
              <a:t>’ </a:t>
            </a:r>
            <a:r>
              <a:rPr lang="ko-KR" altLang="en-US" sz="1600" dirty="0"/>
              <a:t>값을 </a:t>
            </a:r>
            <a:r>
              <a:rPr lang="en-US" altLang="ko-KR" sz="1600" dirty="0"/>
              <a:t>return</a:t>
            </a:r>
            <a:r>
              <a:rPr lang="ko-KR" altLang="en-US" sz="1600" dirty="0"/>
              <a:t> 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부분을 주의할 점이다</a:t>
            </a:r>
            <a:r>
              <a:rPr lang="en-US" altLang="ko-KR" sz="1600" dirty="0"/>
              <a:t>. </a:t>
            </a:r>
            <a:r>
              <a:rPr lang="ko-KR" altLang="en-US" sz="1600" dirty="0"/>
              <a:t>지역변수 </a:t>
            </a:r>
            <a:r>
              <a:rPr lang="en-US" altLang="ko-KR" sz="1600" dirty="0" err="1"/>
              <a:t>registerSend</a:t>
            </a:r>
            <a:r>
              <a:rPr lang="ko-KR" altLang="en-US" sz="1600" dirty="0"/>
              <a:t>가 </a:t>
            </a:r>
            <a:r>
              <a:rPr lang="en-US" altLang="ko-KR" sz="1600" dirty="0"/>
              <a:t>true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되있다면</a:t>
            </a:r>
            <a:r>
              <a:rPr lang="en-US" altLang="ko-KR" sz="1600" dirty="0"/>
              <a:t>, dispatch</a:t>
            </a:r>
            <a:r>
              <a:rPr lang="ko-KR" altLang="en-US" sz="1600" dirty="0"/>
              <a:t>를 한 함수가 보내는 작업까지 마저 실행하도록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를 초기화 한 뒤에 패킷을 보낼 작업을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특이사항으로</a:t>
            </a:r>
            <a:r>
              <a:rPr lang="en-US" altLang="ko-KR" sz="1600" dirty="0"/>
              <a:t>, Send</a:t>
            </a:r>
            <a:r>
              <a:rPr lang="ko-KR" altLang="en-US" sz="1600" dirty="0"/>
              <a:t>를 할 때</a:t>
            </a:r>
            <a:r>
              <a:rPr lang="en-US" altLang="ko-KR" sz="1600" dirty="0"/>
              <a:t>, _</a:t>
            </a:r>
            <a:r>
              <a:rPr lang="en-US" altLang="ko-KR" sz="1600" dirty="0" err="1"/>
              <a:t>sendQueue</a:t>
            </a:r>
            <a:r>
              <a:rPr lang="ko-KR" altLang="en-US" sz="1600" dirty="0"/>
              <a:t>란 객체가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패킷을 보낼 때</a:t>
            </a:r>
            <a:r>
              <a:rPr lang="en-US" altLang="ko-KR" sz="1600" dirty="0"/>
              <a:t>, </a:t>
            </a:r>
            <a:r>
              <a:rPr lang="ko-KR" altLang="en-US" sz="1600" dirty="0"/>
              <a:t>매번 보내는 것이 아닌 어느정도 축적된 후에 보내는 것으로 </a:t>
            </a:r>
            <a:r>
              <a:rPr lang="ko-KR" altLang="en-US" sz="1600" dirty="0" err="1"/>
              <a:t>되있다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한번에 한번씩 보내는 것보다</a:t>
            </a:r>
            <a:r>
              <a:rPr lang="en-US" altLang="ko-KR" sz="1600" dirty="0"/>
              <a:t>, </a:t>
            </a:r>
            <a:r>
              <a:rPr lang="ko-KR" altLang="en-US" sz="1600" dirty="0"/>
              <a:t>아예 </a:t>
            </a:r>
            <a:r>
              <a:rPr lang="ko-KR" altLang="en-US" sz="1600" dirty="0" err="1"/>
              <a:t>쌓아두고</a:t>
            </a:r>
            <a:r>
              <a:rPr lang="ko-KR" altLang="en-US" sz="1600" dirty="0"/>
              <a:t> 보내는 방식이 더 효율적이기 때문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SendBuffer</a:t>
            </a:r>
            <a:r>
              <a:rPr lang="ko-KR" altLang="en-US" sz="1600" dirty="0"/>
              <a:t>를 매개로 한 </a:t>
            </a:r>
            <a:r>
              <a:rPr lang="en-US" altLang="ko-KR" sz="1600" dirty="0"/>
              <a:t>Queue</a:t>
            </a:r>
            <a:r>
              <a:rPr lang="ko-KR" altLang="en-US" sz="1600" dirty="0"/>
              <a:t>에 집어넣고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문으로 다 꺼낸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에다가 집어넣는다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</a:t>
            </a:r>
            <a:r>
              <a:rPr lang="en-US" altLang="ko-KR" sz="1600" dirty="0"/>
              <a:t>, </a:t>
            </a:r>
            <a:r>
              <a:rPr lang="ko-KR" altLang="en-US" sz="1600" dirty="0"/>
              <a:t>벡터에다가 보낼 패킷을 일자형으로 정렬하기 위해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에 들어가 있는 것을 역으로 </a:t>
            </a:r>
            <a:r>
              <a:rPr lang="en-US" altLang="ko-KR" sz="1600" dirty="0"/>
              <a:t>(</a:t>
            </a:r>
            <a:r>
              <a:rPr lang="ko-KR" altLang="en-US" sz="1600" dirty="0"/>
              <a:t>가장 빨리 도착한 것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바꾼뒤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WSASend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보낸다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WSASend</a:t>
            </a:r>
            <a:r>
              <a:rPr lang="ko-KR" altLang="en-US" sz="1600" dirty="0"/>
              <a:t>를 수행하고 난 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ProcessSend</a:t>
            </a:r>
            <a:r>
              <a:rPr lang="ko-KR" altLang="en-US" sz="1600" dirty="0"/>
              <a:t>에서 전부 초기화 하고 다시 초기화를 해주고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보내줄 것이 있을 수도 있으니 </a:t>
            </a:r>
            <a:r>
              <a:rPr lang="en-US" altLang="ko-KR" sz="1600" dirty="0" err="1"/>
              <a:t>RegisterSend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걸어둔다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RegisterRecv</a:t>
            </a:r>
            <a:r>
              <a:rPr lang="ko-KR" altLang="en-US" sz="1600" dirty="0"/>
              <a:t>는 반대로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WSASend</a:t>
            </a:r>
            <a:r>
              <a:rPr lang="ko-KR" altLang="en-US" sz="1600" dirty="0"/>
              <a:t>로 보내졌던 것을</a:t>
            </a:r>
            <a:r>
              <a:rPr lang="en-US" altLang="ko-KR" sz="1600" dirty="0"/>
              <a:t>, </a:t>
            </a:r>
            <a:r>
              <a:rPr lang="ko-KR" altLang="en-US" sz="1600" dirty="0"/>
              <a:t>받아 들일 준비를 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WSARecv</a:t>
            </a:r>
            <a:r>
              <a:rPr lang="ko-KR" altLang="en-US" sz="1600" dirty="0"/>
              <a:t>와 이벤트가 그 담당인데</a:t>
            </a:r>
            <a:r>
              <a:rPr lang="en-US" altLang="ko-KR" sz="1600" dirty="0"/>
              <a:t>, WSABUF</a:t>
            </a:r>
            <a:r>
              <a:rPr lang="ko-KR" altLang="en-US" sz="1600" dirty="0"/>
              <a:t>로 일단 버퍼를 받아들일 준비를 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RecvBuffer</a:t>
            </a:r>
            <a:r>
              <a:rPr lang="ko-KR" altLang="en-US" sz="1600" dirty="0"/>
              <a:t>란 것으로 세션에서 사용중인 받아들이는 버퍼를 사용해서 그 버퍼를 기록할 곳을 지정한다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 </a:t>
            </a:r>
            <a:r>
              <a:rPr lang="en-US" altLang="ko-KR" sz="1600" dirty="0" err="1"/>
              <a:t>WSARecv</a:t>
            </a:r>
            <a:r>
              <a:rPr lang="ko-KR" altLang="en-US" sz="1600" dirty="0"/>
              <a:t>로 등록을 하고</a:t>
            </a:r>
            <a:r>
              <a:rPr lang="en-US" altLang="ko-KR" sz="1600" dirty="0"/>
              <a:t>, Dispatch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ProcessRecv</a:t>
            </a:r>
            <a:r>
              <a:rPr lang="ko-KR" altLang="en-US" sz="1600" dirty="0"/>
              <a:t>가 실행되면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WSARecv</a:t>
            </a:r>
            <a:r>
              <a:rPr lang="ko-KR" altLang="en-US" sz="1600" dirty="0"/>
              <a:t>에 등록된 버퍼에 기록이 될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활용하여 받아들인 패킷을 읽는다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PacketSession</a:t>
            </a:r>
            <a:r>
              <a:rPr lang="ko-KR" altLang="en-US" sz="1600" dirty="0"/>
              <a:t>에 이를 받아들이는 부분이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직렬화를 확인한 다음 다시한번 보자</a:t>
            </a:r>
            <a:r>
              <a:rPr lang="en-US" altLang="ko-KR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177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307AD8F-987D-BA9F-B4BE-00525C16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PacketSend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BEC784-C6AF-FEAE-82E0-00A9C538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3" y="1293684"/>
            <a:ext cx="3444538" cy="1204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ECEE33-D8A2-0A5E-D715-50441D30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5" y="2647890"/>
            <a:ext cx="3414056" cy="19204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B18D49-ED31-7DD9-6B6B-7D8F686F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96" y="1293684"/>
            <a:ext cx="4679085" cy="35359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EFDBF-37F1-20A3-1B09-1AE477F1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146" y="1293684"/>
            <a:ext cx="374174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307AD8F-987D-BA9F-B4BE-00525C16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PacketSend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38DD5D-6F63-4E35-27C5-73BB5DDE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901778" cy="32997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AE9BC0-5DE4-F1A2-B9CF-46536648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25" y="1188720"/>
            <a:ext cx="6889077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0DEA0B-580C-24DB-DE66-6F694152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SocketUtils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2DFF5FA-4C5E-E291-CC6A-1D0883BA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1" y="1252854"/>
            <a:ext cx="6777446" cy="4828444"/>
          </a:xfr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0B29CD-0A60-9868-5E37-052C023832CE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522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소켓 옵션을 초기화 할 객체를 </a:t>
            </a:r>
            <a:r>
              <a:rPr lang="en-US" altLang="ko-KR" sz="1600" dirty="0"/>
              <a:t>static </a:t>
            </a:r>
            <a:r>
              <a:rPr lang="ko-KR" altLang="en-US" sz="1600" dirty="0"/>
              <a:t>으로 호출할 수 있게 하자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57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24FF67-F03C-13FA-951B-A520D605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PacketSend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3EE8E6-A7C3-4707-82BE-563D942B9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52455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서로 통신 준비가 끝났다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이제 서로 패킷을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받는 것을 고민해볼 때다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모든 전송은 </a:t>
            </a:r>
            <a:r>
              <a:rPr lang="en-US" altLang="ko-KR" sz="1600" dirty="0"/>
              <a:t>Send</a:t>
            </a:r>
            <a:r>
              <a:rPr lang="ko-KR" altLang="en-US" sz="1600" dirty="0"/>
              <a:t>가 호출되면서 시작한다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먼저 걸어줘서</a:t>
            </a:r>
            <a:r>
              <a:rPr lang="en-US" altLang="ko-KR" sz="1600" dirty="0"/>
              <a:t>, </a:t>
            </a:r>
            <a:r>
              <a:rPr lang="ko-KR" altLang="en-US" sz="1600" dirty="0"/>
              <a:t>내용물을 </a:t>
            </a:r>
            <a:r>
              <a:rPr lang="ko-KR" altLang="en-US" sz="1600" dirty="0" err="1"/>
              <a:t>밀어넣기만</a:t>
            </a:r>
            <a:r>
              <a:rPr lang="ko-KR" altLang="en-US" sz="1600" dirty="0"/>
              <a:t> 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바로 풀 수 있게만 준비를 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_</a:t>
            </a:r>
            <a:r>
              <a:rPr lang="en-US" altLang="ko-KR" sz="1600" dirty="0" err="1"/>
              <a:t>sendRegistered</a:t>
            </a:r>
            <a:r>
              <a:rPr lang="ko-KR" altLang="en-US" sz="1600" dirty="0"/>
              <a:t>에 하는 스레드가 없다고 하면</a:t>
            </a:r>
            <a:r>
              <a:rPr lang="en-US" altLang="ko-KR" sz="1600" dirty="0"/>
              <a:t>, exchange</a:t>
            </a:r>
            <a:r>
              <a:rPr lang="ko-KR" altLang="en-US" sz="1600" dirty="0"/>
              <a:t>에서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나올테니</a:t>
            </a:r>
            <a:r>
              <a:rPr lang="en-US" altLang="ko-KR" sz="1600" dirty="0"/>
              <a:t>, </a:t>
            </a:r>
            <a:r>
              <a:rPr lang="ko-KR" altLang="en-US" sz="1600" dirty="0"/>
              <a:t>작업을 처리하는 첫 스레드가 그  작업을 하도록 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아니라면 그냥 보낼 큐에만 넣어두고 </a:t>
            </a:r>
            <a:r>
              <a:rPr lang="ko-KR" altLang="en-US" sz="1600" dirty="0" err="1"/>
              <a:t>락을풀고</a:t>
            </a:r>
            <a:r>
              <a:rPr lang="ko-KR" altLang="en-US" sz="1600" dirty="0"/>
              <a:t> 탈출한다</a:t>
            </a:r>
            <a:endParaRPr lang="en-US" altLang="ko-KR" sz="1600" dirty="0"/>
          </a:p>
          <a:p>
            <a:r>
              <a:rPr lang="en-US" altLang="ko-KR" sz="1600" dirty="0" err="1"/>
              <a:t>Iocp</a:t>
            </a:r>
            <a:r>
              <a:rPr lang="ko-KR" altLang="en-US" sz="1600" dirty="0"/>
              <a:t>에 등록하는 것은 역시나 </a:t>
            </a:r>
            <a:r>
              <a:rPr lang="en-US" altLang="ko-KR" sz="1600" dirty="0" err="1"/>
              <a:t>WSASend</a:t>
            </a:r>
            <a:r>
              <a:rPr lang="ko-KR" altLang="en-US" sz="1600" dirty="0"/>
              <a:t>를 사용하는 </a:t>
            </a:r>
            <a:r>
              <a:rPr lang="en-US" altLang="ko-KR" sz="1600" dirty="0" err="1"/>
              <a:t>RegisterSend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실행되고</a:t>
            </a:r>
            <a:r>
              <a:rPr lang="en-US" altLang="ko-KR" sz="1600" dirty="0"/>
              <a:t> Dispatch</a:t>
            </a:r>
            <a:r>
              <a:rPr lang="ko-KR" altLang="en-US" sz="1600" dirty="0"/>
              <a:t>가 실행되면 </a:t>
            </a:r>
            <a:r>
              <a:rPr lang="en-US" altLang="ko-KR" sz="1600" dirty="0" err="1"/>
              <a:t>ProcessSend</a:t>
            </a:r>
            <a:r>
              <a:rPr lang="ko-KR" altLang="en-US" sz="1600" dirty="0"/>
              <a:t>가 실행 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역시나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부터 초기화를 해주고</a:t>
            </a:r>
            <a:r>
              <a:rPr lang="en-US" altLang="ko-KR" sz="1600" dirty="0"/>
              <a:t>, </a:t>
            </a:r>
            <a:r>
              <a:rPr lang="ko-KR" altLang="en-US" sz="1600" dirty="0"/>
              <a:t>큐에 들어가 있는 보낼 내용물들을 모조리 </a:t>
            </a:r>
            <a:r>
              <a:rPr lang="ko-KR" altLang="en-US" sz="1600" dirty="0" err="1"/>
              <a:t>꺼내와서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객체 안의 버퍼에 등록을 </a:t>
            </a:r>
            <a:r>
              <a:rPr lang="ko-KR" altLang="en-US" sz="1600" dirty="0" err="1"/>
              <a:t>옮겨놓자</a:t>
            </a:r>
            <a:r>
              <a:rPr lang="en-US" altLang="ko-KR" sz="1600" dirty="0"/>
              <a:t>. </a:t>
            </a:r>
            <a:r>
              <a:rPr lang="ko-KR" altLang="en-US" sz="1600" dirty="0"/>
              <a:t>그 이후</a:t>
            </a:r>
            <a:r>
              <a:rPr lang="en-US" altLang="ko-KR" sz="1600" dirty="0"/>
              <a:t>, WSABUF</a:t>
            </a:r>
            <a:r>
              <a:rPr lang="ko-KR" altLang="en-US" sz="1600" dirty="0"/>
              <a:t>로 변환 시켜주기 위하여</a:t>
            </a:r>
            <a:r>
              <a:rPr lang="en-US" altLang="ko-KR" sz="1600" dirty="0"/>
              <a:t>, vector&lt;WSABUF&gt;</a:t>
            </a:r>
            <a:r>
              <a:rPr lang="ko-KR" altLang="en-US" sz="1600" dirty="0"/>
              <a:t>로 로컬변수를 설정하고</a:t>
            </a:r>
            <a:r>
              <a:rPr lang="en-US" altLang="ko-KR" sz="1600" dirty="0"/>
              <a:t> </a:t>
            </a:r>
            <a:r>
              <a:rPr lang="ko-KR" altLang="en-US" sz="1600" dirty="0"/>
              <a:t>보낼 버퍼와 길이를 캐스팅으로 </a:t>
            </a:r>
            <a:r>
              <a:rPr lang="ko-KR" altLang="en-US" sz="1600" dirty="0" err="1"/>
              <a:t>옮겨놓은</a:t>
            </a:r>
            <a:r>
              <a:rPr lang="ko-KR" altLang="en-US" sz="1600" dirty="0"/>
              <a:t> 다음에 이 벡터에 집어넣는다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WSASend</a:t>
            </a:r>
            <a:r>
              <a:rPr lang="ko-KR" altLang="en-US" sz="1600" dirty="0"/>
              <a:t>로 등록을 마무리한다</a:t>
            </a:r>
            <a:r>
              <a:rPr lang="en-US" altLang="ko-KR" sz="1600" dirty="0"/>
              <a:t>. WSA_IO_PENDING</a:t>
            </a:r>
            <a:r>
              <a:rPr lang="ko-KR" altLang="en-US" sz="1600" dirty="0"/>
              <a:t>은 완료인데 블로킹 함수가 아니라는 </a:t>
            </a:r>
            <a:r>
              <a:rPr lang="ko-KR" altLang="en-US" sz="1600" dirty="0" err="1"/>
              <a:t>표시니</a:t>
            </a:r>
            <a:r>
              <a:rPr lang="ko-KR" altLang="en-US" sz="1600" dirty="0"/>
              <a:t> 딱히 문제는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에러처리에서는 일단 그냥 다시 초기화만 해주고 끝나도록 처리한다</a:t>
            </a:r>
            <a:r>
              <a:rPr lang="en-US" altLang="ko-KR" sz="1600" dirty="0"/>
              <a:t>..</a:t>
            </a:r>
          </a:p>
          <a:p>
            <a:r>
              <a:rPr lang="en-US" altLang="ko-KR" sz="1600" dirty="0" err="1"/>
              <a:t>ProcessSend</a:t>
            </a:r>
            <a:r>
              <a:rPr lang="ko-KR" altLang="en-US" sz="1600" dirty="0"/>
              <a:t>가 끝나면 전송이 끝났다</a:t>
            </a:r>
            <a:r>
              <a:rPr lang="en-US" altLang="ko-KR" sz="1600" dirty="0"/>
              <a:t>. </a:t>
            </a:r>
            <a:r>
              <a:rPr lang="ko-KR" altLang="en-US" sz="1600" dirty="0"/>
              <a:t>초기화 이후에</a:t>
            </a:r>
            <a:r>
              <a:rPr lang="en-US" altLang="ko-KR" sz="1600" dirty="0"/>
              <a:t> Session</a:t>
            </a:r>
            <a:r>
              <a:rPr lang="ko-KR" altLang="en-US" sz="1600" dirty="0"/>
              <a:t>에서 실행할 </a:t>
            </a:r>
            <a:r>
              <a:rPr lang="en-US" altLang="ko-KR" sz="1600" dirty="0" err="1"/>
              <a:t>OnSend</a:t>
            </a:r>
            <a:r>
              <a:rPr lang="en-US" altLang="ko-KR" sz="1600" dirty="0"/>
              <a:t> </a:t>
            </a:r>
            <a:r>
              <a:rPr lang="ko-KR" altLang="en-US" sz="1600" dirty="0"/>
              <a:t>이벤트를 실행시켜주고 더 </a:t>
            </a:r>
            <a:r>
              <a:rPr lang="ko-KR" altLang="en-US" sz="1600" dirty="0" err="1"/>
              <a:t>보낼것이</a:t>
            </a:r>
            <a:r>
              <a:rPr lang="ko-KR" altLang="en-US" sz="1600" dirty="0"/>
              <a:t> 없으면 </a:t>
            </a:r>
            <a:r>
              <a:rPr lang="en-US" altLang="ko-KR" sz="1600" dirty="0"/>
              <a:t>_</a:t>
            </a:r>
            <a:r>
              <a:rPr lang="en-US" altLang="ko-KR" sz="1600" dirty="0" err="1"/>
              <a:t>sendregistered</a:t>
            </a:r>
            <a:r>
              <a:rPr lang="ko-KR" altLang="en-US" sz="1600" dirty="0"/>
              <a:t>를 돌려주고</a:t>
            </a:r>
            <a:r>
              <a:rPr lang="en-US" altLang="ko-KR" sz="1600" dirty="0"/>
              <a:t>, </a:t>
            </a:r>
            <a:r>
              <a:rPr lang="ko-KR" altLang="en-US" sz="1600" dirty="0"/>
              <a:t>아니라면 보내는 작업을 다시 시작하도록 지시하자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보내는 것은 됐는데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주의해서 봐야 할 것들이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바로 버퍼부분과 패킷을 어떻게 </a:t>
            </a:r>
            <a:r>
              <a:rPr lang="ko-KR" altLang="en-US" sz="1600" dirty="0" err="1"/>
              <a:t>보내는냐가</a:t>
            </a:r>
            <a:r>
              <a:rPr lang="ko-KR" altLang="en-US" sz="1600" dirty="0"/>
              <a:t> 중요하다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Google </a:t>
            </a:r>
            <a:r>
              <a:rPr lang="en-US" altLang="ko-KR" sz="1600" dirty="0" err="1"/>
              <a:t>Protobuf</a:t>
            </a:r>
            <a:r>
              <a:rPr lang="ko-KR" altLang="en-US" sz="1600" dirty="0"/>
              <a:t>를 사용하여 먼저 패킷 직렬화를 </a:t>
            </a:r>
            <a:r>
              <a:rPr lang="ko-KR" altLang="en-US" sz="1600" dirty="0" err="1"/>
              <a:t>해야한다</a:t>
            </a:r>
            <a:r>
              <a:rPr lang="en-US" altLang="ko-KR" sz="1600" dirty="0"/>
              <a:t>. </a:t>
            </a:r>
            <a:r>
              <a:rPr lang="ko-KR" altLang="en-US" sz="1600" dirty="0"/>
              <a:t>버퍼부터 알아보고 그 다음에 패킷 직렬화에 대해 알아보자</a:t>
            </a:r>
            <a:r>
              <a:rPr lang="en-US" altLang="ko-KR" sz="1600"/>
              <a:t>..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38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81CC94B-C09A-8336-A55D-0635C92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CoreGlobal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2B632-BFFF-AA41-4D79-DCD1AAB5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" y="1840248"/>
            <a:ext cx="3200677" cy="5791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B4A4A3-1158-1E07-5870-8B88DE6965BA}"/>
              </a:ext>
            </a:extLst>
          </p:cNvPr>
          <p:cNvSpPr/>
          <p:nvPr/>
        </p:nvSpPr>
        <p:spPr>
          <a:xfrm>
            <a:off x="420049" y="1356835"/>
            <a:ext cx="2446020" cy="358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CoreGlobal.h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E037E1-6A20-F34C-BD45-6FA581AF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66" y="1715589"/>
            <a:ext cx="5753599" cy="51668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38C2-0996-5F1B-1901-2D6C4D2263E5}"/>
              </a:ext>
            </a:extLst>
          </p:cNvPr>
          <p:cNvSpPr/>
          <p:nvPr/>
        </p:nvSpPr>
        <p:spPr>
          <a:xfrm>
            <a:off x="4403566" y="1356835"/>
            <a:ext cx="2446020" cy="358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CoreGlobal.cpp</a:t>
            </a:r>
            <a:endParaRPr lang="ko-KR" altLang="en-US" sz="10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8222E21-48E6-5069-40EB-6A0C42AA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49" y="2544078"/>
            <a:ext cx="3803607" cy="4030894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CoreGlobal</a:t>
            </a:r>
            <a:r>
              <a:rPr lang="ko-KR" altLang="en-US" sz="1600" dirty="0"/>
              <a:t>을 전역변수 객체를 매개로 해서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필요한 일감 처리기들과 스레드 매니저 객체를 미리 생성하도록 하자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20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B14047-0D82-AC32-7A38-A70D8F9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ThreadManager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2CFBD14-E660-7954-41D3-6F01EBFE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7697664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CoreGlobal</a:t>
            </a:r>
            <a:r>
              <a:rPr lang="ko-KR" altLang="en-US" sz="1600" dirty="0"/>
              <a:t>에서 </a:t>
            </a:r>
            <a:r>
              <a:rPr lang="en-US" altLang="ko-KR" sz="1600" dirty="0"/>
              <a:t>Thread</a:t>
            </a:r>
            <a:r>
              <a:rPr lang="ko-KR" altLang="en-US" sz="1600" dirty="0"/>
              <a:t>를 담당할 </a:t>
            </a:r>
            <a:r>
              <a:rPr lang="ko-KR" altLang="en-US" sz="1600" dirty="0" err="1"/>
              <a:t>객체중</a:t>
            </a:r>
            <a:r>
              <a:rPr lang="ko-KR" altLang="en-US" sz="1600" dirty="0"/>
              <a:t> 하나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해당 객체는 메인에서 여러 스레드가 일을 하고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중앙에서 관리할 객체가 필요하니 이 매니저를 활용한다</a:t>
            </a:r>
            <a:endParaRPr lang="en-US" altLang="ko-KR" sz="1600" dirty="0"/>
          </a:p>
          <a:p>
            <a:r>
              <a:rPr lang="ko-KR" altLang="en-US" sz="1600" dirty="0"/>
              <a:t>생성자 함수에서 초기화를 하는데</a:t>
            </a:r>
            <a:r>
              <a:rPr lang="en-US" altLang="ko-KR" sz="1600" dirty="0"/>
              <a:t>, static</a:t>
            </a:r>
            <a:r>
              <a:rPr lang="ko-KR" altLang="en-US" sz="1600" dirty="0"/>
              <a:t>으로 로컬에다가 계속 늘어날 스레드 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스레드마다 고유의 영역에 들어갈 것 중 하나인 곳에 그 </a:t>
            </a:r>
            <a:r>
              <a:rPr lang="en-US" altLang="ko-KR" sz="1600" dirty="0" err="1"/>
              <a:t>fetch_add</a:t>
            </a:r>
            <a:r>
              <a:rPr lang="ko-KR" altLang="en-US" sz="1600" dirty="0"/>
              <a:t>로 늘어난 아이디 값을 넣어준다</a:t>
            </a:r>
            <a:endParaRPr lang="en-US" altLang="ko-KR" sz="1600" dirty="0"/>
          </a:p>
          <a:p>
            <a:r>
              <a:rPr lang="ko-KR" altLang="en-US" sz="1600" dirty="0"/>
              <a:t>메인에서 </a:t>
            </a:r>
            <a:r>
              <a:rPr lang="en-US" altLang="ko-KR" sz="1600" dirty="0"/>
              <a:t>Launch</a:t>
            </a:r>
            <a:r>
              <a:rPr lang="ko-KR" altLang="en-US" sz="1600" dirty="0"/>
              <a:t>로 람다함수가 들어왔었다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InitTLS</a:t>
            </a:r>
            <a:r>
              <a:rPr lang="en-US" altLang="ko-KR" sz="1600" dirty="0"/>
              <a:t>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en-US" altLang="ko-KR" sz="1600" dirty="0"/>
              <a:t>callback </a:t>
            </a:r>
            <a:r>
              <a:rPr lang="ko-KR" altLang="en-US" sz="1600" dirty="0"/>
              <a:t>함수를 실행시키도록 놔두자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Main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DoWorkerJob</a:t>
            </a:r>
            <a:r>
              <a:rPr lang="ko-KR" altLang="en-US" sz="1600" dirty="0"/>
              <a:t>을 보면</a:t>
            </a:r>
            <a:r>
              <a:rPr lang="en-US" altLang="ko-KR" sz="1600" dirty="0"/>
              <a:t>, </a:t>
            </a:r>
            <a:r>
              <a:rPr lang="ko-KR" altLang="en-US" sz="1600" dirty="0"/>
              <a:t>예약된 일감을 처리하는 함수와 바로바로 실행할 일감의 함수가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 정의가 </a:t>
            </a:r>
            <a:r>
              <a:rPr lang="ko-KR" altLang="en-US" sz="1600" dirty="0" err="1"/>
              <a:t>되있다</a:t>
            </a:r>
            <a:endParaRPr lang="en-US" altLang="ko-KR" sz="1600" dirty="0"/>
          </a:p>
          <a:p>
            <a:r>
              <a:rPr lang="en-US" altLang="ko-KR" sz="1600" dirty="0" err="1"/>
              <a:t>DoGlobalQueue</a:t>
            </a:r>
            <a:r>
              <a:rPr lang="ko-KR" altLang="en-US" sz="1600" dirty="0"/>
              <a:t>에는 그 작업중 바로바로 실행하는 것인데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일감을 꺼내서 계속 실행시킨다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en-US" altLang="ko-KR" sz="1600" dirty="0"/>
              <a:t>true</a:t>
            </a:r>
            <a:r>
              <a:rPr lang="ko-KR" altLang="en-US" sz="1600" dirty="0"/>
              <a:t>거나</a:t>
            </a:r>
            <a:r>
              <a:rPr lang="en-US" altLang="ko-KR" sz="1600" dirty="0"/>
              <a:t>, </a:t>
            </a:r>
            <a:r>
              <a:rPr lang="ko-KR" altLang="en-US" sz="1600" dirty="0"/>
              <a:t>스레드가 너무 많은 시간을 잡아먹어 과부화가 걸렸을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탈출 시킨다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DistributeReservedJobs</a:t>
            </a:r>
            <a:r>
              <a:rPr lang="ko-KR" altLang="en-US" sz="1600" dirty="0"/>
              <a:t>는 예약된 일감을 처리하는 곳이다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두 객체에 대해서는 바로 다음에 알아보자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400ABF-5CDA-AD21-B2B6-238A3F81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24" y="500656"/>
            <a:ext cx="3894157" cy="4023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0B3B1D-E623-68F8-B481-91224EBE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44" y="4614176"/>
            <a:ext cx="4336156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A9F4655-8254-067A-F651-6F77493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JobQueue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A39C6-0698-D4F7-A15E-10B309C1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9" y="1232176"/>
            <a:ext cx="4830205" cy="5518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E2934A-8001-BF23-A785-7FE315FB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83" y="936747"/>
            <a:ext cx="4991533" cy="5921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55F590-359B-F973-0883-8BADDE64C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56" y="3429000"/>
            <a:ext cx="3519725" cy="20857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C92C83-7795-6CB3-A88C-FEA92B8F8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634" y="-91527"/>
            <a:ext cx="2882411" cy="2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B3B010-E646-F530-8D63-9837493B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JobQueue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98BC69-1CF8-ACE6-13D4-4E3C8ED4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보통 게임 로직은 한 스레드가 담당해서 </a:t>
            </a:r>
            <a:r>
              <a:rPr lang="ko-KR" altLang="en-US" sz="1600" dirty="0" err="1"/>
              <a:t>처리하는게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좋긴하지만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어떠한 규칙에 따라 월드 객체 여러 개가 독립적으로 일감을 처리하는 중 일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언리얼과</a:t>
            </a:r>
            <a:r>
              <a:rPr lang="ko-KR" altLang="en-US" sz="1600" dirty="0"/>
              <a:t> 연동된 곳도 한 월드 객체만 </a:t>
            </a:r>
            <a:r>
              <a:rPr lang="ko-KR" altLang="en-US" sz="1600" dirty="0" err="1"/>
              <a:t>스레딩이</a:t>
            </a:r>
            <a:r>
              <a:rPr lang="ko-KR" altLang="en-US" sz="1600" dirty="0"/>
              <a:t> 되고는 있지만 </a:t>
            </a:r>
            <a:r>
              <a:rPr lang="en-US" altLang="ko-KR" sz="1600" dirty="0"/>
              <a:t>queue</a:t>
            </a:r>
            <a:r>
              <a:rPr lang="ko-KR" altLang="en-US" sz="1600" dirty="0"/>
              <a:t>방식으로 처리하면 이점이 많으니 알아보자</a:t>
            </a:r>
            <a:endParaRPr lang="en-US" altLang="ko-KR" sz="1600" dirty="0"/>
          </a:p>
          <a:p>
            <a:r>
              <a:rPr lang="ko-KR" altLang="en-US" sz="1600" dirty="0" err="1"/>
              <a:t>푸시할</a:t>
            </a:r>
            <a:r>
              <a:rPr lang="en-US" altLang="ko-KR" sz="1600" dirty="0"/>
              <a:t> </a:t>
            </a:r>
            <a:r>
              <a:rPr lang="ko-KR" altLang="en-US" sz="1600" dirty="0"/>
              <a:t>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오른값</a:t>
            </a:r>
            <a:r>
              <a:rPr lang="ko-KR" altLang="en-US" sz="1600" dirty="0"/>
              <a:t> 참조로 변수를 받는 것을 볼 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복사나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찌꺼기를 남기지 않기 위해 완전히 소유권을 받아와서 원본객체엔 남기지 않는 방식이다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유니버셜</a:t>
            </a:r>
            <a:r>
              <a:rPr lang="ko-KR" altLang="en-US" sz="1600" dirty="0"/>
              <a:t> 참조로 쓰고있다</a:t>
            </a:r>
            <a:endParaRPr lang="en-US" altLang="ko-KR" sz="1600" dirty="0"/>
          </a:p>
          <a:p>
            <a:r>
              <a:rPr lang="ko-KR" altLang="en-US" sz="1600" dirty="0"/>
              <a:t>이 객체를 쓰기위해서 월드를 담당하는 함수 포인터를 생각하면 편한데</a:t>
            </a:r>
            <a:r>
              <a:rPr lang="en-US" altLang="ko-KR" sz="1600" dirty="0"/>
              <a:t>, </a:t>
            </a:r>
            <a:r>
              <a:rPr lang="ko-KR" altLang="en-US" sz="1600" dirty="0"/>
              <a:t>함수 포인터를 실행하기 위해선 주체가 되는 객체와</a:t>
            </a:r>
            <a:r>
              <a:rPr lang="en-US" altLang="ko-KR" sz="1600" dirty="0"/>
              <a:t> </a:t>
            </a:r>
            <a:r>
              <a:rPr lang="ko-KR" altLang="en-US" sz="1600" dirty="0"/>
              <a:t>그 구성 함수가 필요 하다는 것이 기억났었다</a:t>
            </a:r>
            <a:r>
              <a:rPr lang="en-US" altLang="ko-KR" sz="1600" dirty="0"/>
              <a:t>… </a:t>
            </a:r>
            <a:r>
              <a:rPr lang="ko-KR" altLang="en-US" sz="1600" dirty="0"/>
              <a:t>그러므로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객체를 </a:t>
            </a:r>
            <a:r>
              <a:rPr lang="ko-KR" altLang="en-US" sz="1600" dirty="0" err="1"/>
              <a:t>사용할려면</a:t>
            </a:r>
            <a:r>
              <a:rPr lang="ko-KR" altLang="en-US" sz="1600" dirty="0"/>
              <a:t> 월드를 담당하는 객체에 이 </a:t>
            </a:r>
            <a:r>
              <a:rPr lang="en-US" altLang="ko-KR" sz="1600" dirty="0" err="1"/>
              <a:t>JobQueue</a:t>
            </a:r>
            <a:r>
              <a:rPr lang="ko-KR" altLang="en-US" sz="1600" dirty="0"/>
              <a:t>를 상속받아 </a:t>
            </a:r>
            <a:r>
              <a:rPr lang="ko-KR" altLang="en-US" sz="1600" dirty="0" err="1"/>
              <a:t>써야한다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처음에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는 콜백방식으로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처음 메인에서 진입할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월드를 담당하는 객체가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함수를 변수로 집어넣었다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두번째는 </a:t>
            </a:r>
            <a:r>
              <a:rPr lang="en-US" altLang="ko-KR" sz="1600" dirty="0"/>
              <a:t>Variadic Template</a:t>
            </a:r>
            <a:r>
              <a:rPr lang="ko-KR" altLang="en-US" sz="1600" dirty="0"/>
              <a:t>을 사용했다</a:t>
            </a:r>
            <a:r>
              <a:rPr lang="en-US" altLang="ko-KR" sz="1600" dirty="0"/>
              <a:t>. </a:t>
            </a:r>
            <a:r>
              <a:rPr lang="ko-KR" altLang="en-US" sz="1600" dirty="0"/>
              <a:t>템플릿은 컴파일 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형식이 가까운 형식으로 빌드하는 습성이 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변수가 더 있다면 가변 변수로 여기로 실행될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DoTimer</a:t>
            </a:r>
            <a:r>
              <a:rPr lang="ko-KR" altLang="en-US" sz="1600" dirty="0"/>
              <a:t>라는 함수는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와 다르게</a:t>
            </a:r>
            <a:r>
              <a:rPr lang="en-US" altLang="ko-KR" sz="1600" dirty="0"/>
              <a:t>, Timer</a:t>
            </a:r>
            <a:r>
              <a:rPr lang="ko-KR" altLang="en-US" sz="1600" dirty="0"/>
              <a:t>라는 별도 객체에 예약을 </a:t>
            </a:r>
            <a:r>
              <a:rPr lang="ko-KR" altLang="en-US" sz="1600" dirty="0" err="1"/>
              <a:t>해두었다가</a:t>
            </a:r>
            <a:r>
              <a:rPr lang="en-US" altLang="ko-KR" sz="1600" dirty="0"/>
              <a:t>, </a:t>
            </a:r>
            <a:r>
              <a:rPr lang="ko-KR" altLang="en-US" sz="1600" dirty="0"/>
              <a:t>다시 이 객체로 돌아오는 방식을 사용하고있다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바로 실행하는 것 보다</a:t>
            </a:r>
            <a:r>
              <a:rPr lang="en-US" altLang="ko-KR" sz="1600" dirty="0"/>
              <a:t>, </a:t>
            </a:r>
            <a:r>
              <a:rPr lang="ko-KR" altLang="en-US" sz="1600" dirty="0"/>
              <a:t>몇 </a:t>
            </a:r>
            <a:r>
              <a:rPr lang="ko-KR" altLang="en-US" sz="1600" dirty="0" err="1"/>
              <a:t>틱</a:t>
            </a:r>
            <a:r>
              <a:rPr lang="ko-KR" altLang="en-US" sz="1600" dirty="0"/>
              <a:t> 이후에 실행할지 결정하는 것인데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Prioirty_queue</a:t>
            </a:r>
            <a:r>
              <a:rPr lang="ko-KR" altLang="en-US" sz="1600" dirty="0"/>
              <a:t>로 먼저 실행할 시간의 순서를 </a:t>
            </a:r>
            <a:r>
              <a:rPr lang="ko-KR" altLang="en-US" sz="1600" dirty="0" err="1"/>
              <a:t>정해둔다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두번째 </a:t>
            </a:r>
            <a:r>
              <a:rPr lang="en-US" altLang="ko-KR" sz="1600" dirty="0" err="1"/>
              <a:t>DoTimer</a:t>
            </a:r>
            <a:r>
              <a:rPr lang="ko-KR" altLang="en-US" sz="1600" dirty="0"/>
              <a:t>도</a:t>
            </a:r>
            <a:r>
              <a:rPr lang="en-US" altLang="ko-KR" sz="1600" dirty="0"/>
              <a:t>, </a:t>
            </a:r>
            <a:r>
              <a:rPr lang="ko-KR" altLang="en-US" sz="1600" dirty="0"/>
              <a:t>위의 두번째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와 같이 가변변수를 사용하여 예약을 </a:t>
            </a:r>
            <a:r>
              <a:rPr lang="ko-KR" altLang="en-US" sz="1600" dirty="0" err="1"/>
              <a:t>걸어둔다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9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B3B010-E646-F530-8D63-9837493B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JobQueue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98BC69-1CF8-ACE6-13D4-4E3C8ED4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헤더 함수의 </a:t>
            </a:r>
            <a:r>
              <a:rPr lang="en-US" altLang="ko-KR" sz="1600" dirty="0"/>
              <a:t>Do </a:t>
            </a:r>
            <a:r>
              <a:rPr lang="ko-KR" altLang="en-US" sz="1600" dirty="0"/>
              <a:t>계열 함수들을 살펴봤으니</a:t>
            </a:r>
            <a:r>
              <a:rPr lang="en-US" altLang="ko-KR" sz="1600" dirty="0"/>
              <a:t>, </a:t>
            </a:r>
            <a:r>
              <a:rPr lang="ko-KR" altLang="en-US" sz="1600" dirty="0"/>
              <a:t>이제 정말로 </a:t>
            </a:r>
            <a:r>
              <a:rPr lang="en-US" altLang="ko-KR" sz="1600" dirty="0"/>
              <a:t>push</a:t>
            </a:r>
            <a:r>
              <a:rPr lang="ko-KR" altLang="en-US" sz="1600" dirty="0"/>
              <a:t>와 </a:t>
            </a:r>
            <a:r>
              <a:rPr lang="en-US" altLang="ko-KR" sz="1600" dirty="0"/>
              <a:t>Execute </a:t>
            </a:r>
            <a:r>
              <a:rPr lang="ko-KR" altLang="en-US" sz="1600" dirty="0"/>
              <a:t>하는 함수를 살펴보자</a:t>
            </a:r>
            <a:endParaRPr lang="en-US" altLang="ko-KR" sz="1600" dirty="0"/>
          </a:p>
          <a:p>
            <a:r>
              <a:rPr lang="en-US" altLang="ko-KR" sz="1600" dirty="0"/>
              <a:t>push </a:t>
            </a:r>
            <a:r>
              <a:rPr lang="ko-KR" altLang="en-US" sz="1600" dirty="0"/>
              <a:t>함수는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fetch_add</a:t>
            </a:r>
            <a:r>
              <a:rPr lang="ko-KR" altLang="en-US" sz="1600" dirty="0"/>
              <a:t>로 </a:t>
            </a:r>
            <a:r>
              <a:rPr lang="en-US" altLang="ko-KR" sz="1600" dirty="0"/>
              <a:t>_</a:t>
            </a:r>
            <a:r>
              <a:rPr lang="en-US" altLang="ko-KR" sz="1600" dirty="0" err="1"/>
              <a:t>jobCount</a:t>
            </a:r>
            <a:r>
              <a:rPr lang="en-US" altLang="ko-KR" sz="1600" dirty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을 늘린다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일감을 한번에 하나씩 넣기 때문에</a:t>
            </a:r>
            <a:r>
              <a:rPr lang="en-US" altLang="ko-KR" sz="1600" dirty="0"/>
              <a:t>… </a:t>
            </a:r>
            <a:r>
              <a:rPr lang="ko-KR" altLang="en-US" sz="1600" dirty="0"/>
              <a:t>그리고 이것을 원래 몇 개였는지 기억하는 로컬변수 </a:t>
            </a:r>
            <a:r>
              <a:rPr lang="en-US" altLang="ko-KR" sz="1600" dirty="0" err="1"/>
              <a:t>prevCount</a:t>
            </a:r>
            <a:r>
              <a:rPr lang="ko-KR" altLang="en-US" sz="1600" dirty="0"/>
              <a:t>를 둔 뒤에</a:t>
            </a:r>
            <a:r>
              <a:rPr lang="en-US" altLang="ko-KR" sz="1600" dirty="0"/>
              <a:t>, 0</a:t>
            </a:r>
            <a:r>
              <a:rPr lang="ko-KR" altLang="en-US" sz="1600" dirty="0"/>
              <a:t>인지 비교해서 만약 값이 아예 없었으면 이 함수를 실행하는 스레드가 마저 실행시키게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그게 아니라면</a:t>
            </a:r>
            <a:r>
              <a:rPr lang="en-US" altLang="ko-KR" sz="1600" dirty="0"/>
              <a:t>, </a:t>
            </a:r>
            <a:r>
              <a:rPr lang="ko-KR" altLang="en-US" sz="1600" dirty="0"/>
              <a:t>글로벌 큐에 집어 넣어서 글로벌 큐에서 실행 될 상태로 놔두기만 하고 지나가자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즉시 </a:t>
            </a:r>
            <a:r>
              <a:rPr lang="ko-KR" altLang="en-US" sz="1600" dirty="0" err="1"/>
              <a:t>즉시</a:t>
            </a:r>
            <a:r>
              <a:rPr lang="ko-KR" altLang="en-US" sz="1600" dirty="0"/>
              <a:t> 실행 할 함수이기 </a:t>
            </a:r>
            <a:r>
              <a:rPr lang="ko-KR" altLang="en-US" sz="1600" dirty="0" err="1"/>
              <a:t>떄문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ThreadManager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DoGlobalQueue</a:t>
            </a:r>
            <a:r>
              <a:rPr lang="ko-KR" altLang="en-US" sz="1600" dirty="0"/>
              <a:t>에서 실행이 되던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Push</a:t>
            </a:r>
            <a:r>
              <a:rPr lang="ko-KR" altLang="en-US" sz="1600" dirty="0"/>
              <a:t>할 때 실행중인 스레드가 없었을 때이던</a:t>
            </a:r>
            <a:r>
              <a:rPr lang="en-US" altLang="ko-KR" sz="1600" dirty="0"/>
              <a:t>, Execute</a:t>
            </a:r>
            <a:r>
              <a:rPr lang="ko-KR" altLang="en-US" sz="1600" dirty="0"/>
              <a:t>가 실행 될 것이다</a:t>
            </a:r>
            <a:endParaRPr lang="en-US" altLang="ko-KR" sz="1600" dirty="0"/>
          </a:p>
          <a:p>
            <a:r>
              <a:rPr lang="ko-KR" altLang="en-US" sz="1600" dirty="0"/>
              <a:t>먼저 어떤 스레드가 </a:t>
            </a:r>
            <a:r>
              <a:rPr lang="ko-KR" altLang="en-US" sz="1600" dirty="0" err="1"/>
              <a:t>실행중</a:t>
            </a:r>
            <a:r>
              <a:rPr lang="ko-KR" altLang="en-US" sz="1600" dirty="0"/>
              <a:t> 상태인지 나타내기 위해 스레드 내부에 이 객체를 먼저 기억해두고</a:t>
            </a:r>
            <a:r>
              <a:rPr lang="en-US" altLang="ko-KR" sz="1600" dirty="0"/>
              <a:t>, while</a:t>
            </a:r>
            <a:r>
              <a:rPr lang="ko-KR" altLang="en-US" sz="1600" dirty="0"/>
              <a:t>문에서 일감을 모두 </a:t>
            </a:r>
            <a:r>
              <a:rPr lang="ko-KR" altLang="en-US" sz="1600" dirty="0" err="1"/>
              <a:t>꺼내온</a:t>
            </a:r>
            <a:r>
              <a:rPr lang="ko-KR" altLang="en-US" sz="1600" dirty="0"/>
              <a:t> 후</a:t>
            </a:r>
            <a:r>
              <a:rPr lang="en-US" altLang="ko-KR" sz="1600" dirty="0"/>
              <a:t>, </a:t>
            </a:r>
            <a:r>
              <a:rPr lang="ko-KR" altLang="en-US" sz="1600" dirty="0"/>
              <a:t>작업을 실행한다</a:t>
            </a:r>
            <a:r>
              <a:rPr lang="en-US" altLang="ko-KR" sz="1600" dirty="0"/>
              <a:t>. </a:t>
            </a:r>
            <a:r>
              <a:rPr lang="ko-KR" altLang="en-US" sz="1600" dirty="0"/>
              <a:t>실질적인 작업은 여기서 실행 될 텐데</a:t>
            </a:r>
            <a:r>
              <a:rPr lang="en-US" altLang="ko-KR" sz="1600" dirty="0"/>
              <a:t>, Execute</a:t>
            </a:r>
            <a:r>
              <a:rPr lang="ko-KR" altLang="en-US" sz="1600" dirty="0"/>
              <a:t>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내부에서 추가적으로 무언가 </a:t>
            </a:r>
            <a:r>
              <a:rPr lang="en-US" altLang="ko-KR" sz="1600" dirty="0"/>
              <a:t>Push</a:t>
            </a:r>
            <a:r>
              <a:rPr lang="ko-KR" altLang="en-US" sz="1600" dirty="0"/>
              <a:t>가 될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그럴 땐 이 스레드가 실행하는 것이 아닌 </a:t>
            </a:r>
            <a:r>
              <a:rPr lang="en-US" altLang="ko-KR" sz="1600" dirty="0"/>
              <a:t>Push</a:t>
            </a:r>
            <a:r>
              <a:rPr lang="ko-KR" altLang="en-US" sz="1600" dirty="0"/>
              <a:t>함수에서 </a:t>
            </a:r>
            <a:r>
              <a:rPr lang="en-US" altLang="ko-KR" sz="1600" dirty="0"/>
              <a:t>else</a:t>
            </a:r>
            <a:r>
              <a:rPr lang="ko-KR" altLang="en-US" sz="1600" dirty="0"/>
              <a:t>가 실행 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다시한번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문이 돌아서 일감을 </a:t>
            </a:r>
            <a:r>
              <a:rPr lang="ko-KR" altLang="en-US" sz="1600" dirty="0" err="1"/>
              <a:t>처리할려고</a:t>
            </a:r>
            <a:r>
              <a:rPr lang="ko-KR" altLang="en-US" sz="1600" dirty="0"/>
              <a:t> 할 것이다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Fetch_sub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jobCount</a:t>
            </a:r>
            <a:r>
              <a:rPr lang="en-US" altLang="ko-KR" sz="1600" dirty="0"/>
              <a:t>)</a:t>
            </a:r>
            <a:r>
              <a:rPr lang="ko-KR" altLang="en-US" sz="1600" dirty="0"/>
              <a:t>가 그 역할을 수행한다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 계속 이 스레드가 작업을 잡고 있다 보면 스레드에 과부화가 오는 상황도 봤다</a:t>
            </a:r>
            <a:r>
              <a:rPr lang="en-US" altLang="ko-KR" sz="1600" dirty="0"/>
              <a:t>. </a:t>
            </a:r>
            <a:r>
              <a:rPr lang="ko-KR" altLang="en-US" sz="1600" dirty="0"/>
              <a:t>어느정도 일이 끝나면 타임아웃을 해서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스레드에 떠넘기고 탈출 하는 방향으로 설계를 했다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89ED6-8BA6-8FAD-6BDA-087D7A5F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340" y="4524375"/>
            <a:ext cx="2511228" cy="2333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979397-D7FE-E3CE-C296-CD540715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72" y="4667250"/>
            <a:ext cx="263951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B2EB4D-DFAE-D436-B323-2D7469C7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JobTimer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6E034-4F25-2CB6-5764-94B14221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69540"/>
            <a:ext cx="5090601" cy="3566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655716-0D83-305A-3CA7-924F3546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82" y="176714"/>
            <a:ext cx="5745978" cy="2110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834557-5CAF-A1F5-10C7-1C31E013B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073373"/>
            <a:ext cx="5418290" cy="1554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CBB70F-0816-31EA-2B59-7F438DF85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82" y="2521768"/>
            <a:ext cx="3231239" cy="42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2557</Words>
  <Application>Microsoft Office PowerPoint</Application>
  <PresentationFormat>와이드스크린</PresentationFormat>
  <Paragraphs>164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돋움체</vt:lpstr>
      <vt:lpstr>맑은 고딕</vt:lpstr>
      <vt:lpstr>Arial</vt:lpstr>
      <vt:lpstr>Office 테마</vt:lpstr>
      <vt:lpstr>PowerPoint 프레젠테이션</vt:lpstr>
      <vt:lpstr>Main</vt:lpstr>
      <vt:lpstr>SocketUtils</vt:lpstr>
      <vt:lpstr>CoreGlobal</vt:lpstr>
      <vt:lpstr>ThreadManager</vt:lpstr>
      <vt:lpstr>JobQueue</vt:lpstr>
      <vt:lpstr>JobQueue</vt:lpstr>
      <vt:lpstr>JobQueue</vt:lpstr>
      <vt:lpstr>JobTimer</vt:lpstr>
      <vt:lpstr>JobTimer</vt:lpstr>
      <vt:lpstr>IocpCore </vt:lpstr>
      <vt:lpstr>IocpCore </vt:lpstr>
      <vt:lpstr>IocpCore</vt:lpstr>
      <vt:lpstr>IocpCore </vt:lpstr>
      <vt:lpstr>IocpCore -&gt; Event </vt:lpstr>
      <vt:lpstr>IocpCore -&gt; Event </vt:lpstr>
      <vt:lpstr>Service</vt:lpstr>
      <vt:lpstr>Service</vt:lpstr>
      <vt:lpstr>ServerService</vt:lpstr>
      <vt:lpstr>ServerService</vt:lpstr>
      <vt:lpstr>Listener</vt:lpstr>
      <vt:lpstr>Listener</vt:lpstr>
      <vt:lpstr>Session</vt:lpstr>
      <vt:lpstr>Session</vt:lpstr>
      <vt:lpstr>Session</vt:lpstr>
      <vt:lpstr>Session</vt:lpstr>
      <vt:lpstr>Session </vt:lpstr>
      <vt:lpstr>PacketSend </vt:lpstr>
      <vt:lpstr>PacketSend </vt:lpstr>
      <vt:lpstr>PacketSend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33</cp:revision>
  <dcterms:created xsi:type="dcterms:W3CDTF">2024-01-10T13:48:55Z</dcterms:created>
  <dcterms:modified xsi:type="dcterms:W3CDTF">2024-01-19T08:59:19Z</dcterms:modified>
</cp:coreProperties>
</file>