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32FC5-30FA-3DFC-A426-7E543AEEA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55838-CB6C-6DE3-6413-70D35AAFD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E5599-1AD2-F8A3-0DC0-28B38C58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067B-975E-4D13-8842-A0098FABEC8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96559-AC6F-7C8E-BA7A-0B76DFF8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DD109-3CCA-97CD-4FFC-32340F89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042D-9FDF-4714-B635-AE675F036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9D722-5A5C-BA6E-EEF9-5DA981E0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68118B-7E37-620C-DF80-C71E89A65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BF675-A09A-0172-11B6-677DED08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067B-975E-4D13-8842-A0098FABEC8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D31C5-C3D6-52E0-192E-68CBAB9C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2AD3A-3C30-0C41-31EB-FD86F6FA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042D-9FDF-4714-B635-AE675F036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6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1BC4D5-ABFF-6F95-026A-145A68E92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127AF-21DA-45DE-62D0-CDAB20FD9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72A90-5591-C666-47BE-81C19E97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067B-975E-4D13-8842-A0098FABEC8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23601-7B83-29D1-245D-AB1AC9B3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0F996-51C5-F038-3200-E1F2F9E4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042D-9FDF-4714-B635-AE675F036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C7B11-1A95-000A-74B4-8689290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FAD59-8EC7-CE72-88A2-98D8E30A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F11AE-9083-1316-DC33-73DA32C4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067B-975E-4D13-8842-A0098FABEC8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BE853-32FD-61BA-2E7F-8A0BCD04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85F7F-B913-3037-9A3E-7E787419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042D-9FDF-4714-B635-AE675F036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11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D5FA6-8B5E-9BDF-AEA3-4E5BE984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B7E08-9411-46F0-BC15-6179E3F3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6AD03-2636-EF96-940E-ED0B63EC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067B-975E-4D13-8842-A0098FABEC8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345CE-2682-7117-BEE9-79F85913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CAD4F-CA6E-F19A-C3C1-D23188EE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042D-9FDF-4714-B635-AE675F036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5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CEBA1-9C2C-A532-5104-44E262BC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25DF9-CB0A-4E41-2F30-DB3FBDBF8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E3AA4-F58F-56EE-3E35-A6D43254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58AFD-E8D3-06D3-3F21-BC33775C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067B-975E-4D13-8842-A0098FABEC8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80452-EA07-5B4D-E93C-D8EB89E7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6731C-CC0C-FE14-87DB-154D9F2A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042D-9FDF-4714-B635-AE675F036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61EF8-ACBC-AF43-F523-CF175280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CE3E8-793A-CFD3-D2A9-7A0A2B1F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A8513C-588C-2A56-8AB2-810430573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ED1FC2-6E7D-0ADE-ED78-A50E517B2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328D21-31ED-4450-274E-A2FEE2B20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D5B26F-F0AD-3BFB-63A9-CF15795A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067B-975E-4D13-8842-A0098FABEC8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1BF923-C6FC-F398-F267-CD2D1BF9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7468B5-8B2E-8B1A-8A2C-56EEDB9F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042D-9FDF-4714-B635-AE675F036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8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8A48A-6CE5-B92A-0384-EB03E70E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A58213-0FE0-B8B7-5AC8-033D16DB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067B-975E-4D13-8842-A0098FABEC8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E61215-50C1-7C82-3F0F-F2C74921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65D4B-D364-68F4-F80B-6947E570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042D-9FDF-4714-B635-AE675F036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0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EECB0B-9B1A-21B6-E46C-F16E7F1B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067B-975E-4D13-8842-A0098FABEC8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EAD073-117C-6FAD-B046-DAAFFA28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EF80D-1407-3A7F-84B9-E3EB43FE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042D-9FDF-4714-B635-AE675F036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8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13F0-4553-6394-E254-FD4EB19F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FA0EF-AFDC-2B5C-DBA6-85F5A00F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4CBB5-B14F-85C2-861D-7B6B614AE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6FEDC-7F59-D111-5858-C7687A0E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067B-975E-4D13-8842-A0098FABEC8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FB4D0-F83B-C9DA-E6F2-F6CABF01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B4367-D147-45CE-2A8B-09238817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042D-9FDF-4714-B635-AE675F036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4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BF07D-8A68-B0BF-BCBB-A490771C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DD8FDB-F305-A894-95EA-BE0C17E36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1CFCC-88A2-7549-E774-951D4404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5CB32-A638-A011-5768-76DE309C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067B-975E-4D13-8842-A0098FABEC8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F7803-97D2-2696-FAC8-913117CC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2666D-F720-9E81-6D70-56B0CD67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042D-9FDF-4714-B635-AE675F036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4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172B56-4E58-4A36-0997-11E4583B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FA8C1-F884-EB49-D52D-B1E685BE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B8BE3-DCEC-1B41-FD29-7D5FF5BA3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067B-975E-4D13-8842-A0098FABEC8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9AD3-7A3B-7356-3EAE-EE9E16BAF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09DAC-8B81-B27E-C8F2-DE9E26C04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042D-9FDF-4714-B635-AE675F036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6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34FEDD-3E04-FE37-2312-C3B6D22B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431066" cy="53347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F5C3357-CF61-1C84-76CC-E860BDF78F48}"/>
              </a:ext>
            </a:extLst>
          </p:cNvPr>
          <p:cNvSpPr/>
          <p:nvPr/>
        </p:nvSpPr>
        <p:spPr>
          <a:xfrm>
            <a:off x="544945" y="3768436"/>
            <a:ext cx="9005455" cy="2677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5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SetActiveLevelCollection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E43293-FABE-1563-2FD5-D757B0E7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73855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TickTaskManager</a:t>
            </a:r>
            <a:r>
              <a:rPr lang="en-US" altLang="ko-KR" dirty="0"/>
              <a:t> 001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CFF8ED-2419-4FBD-1855-8AD8ECB3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249537" cy="347711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8E374C-9693-FBFE-C8C3-691E355AF0C9}"/>
              </a:ext>
            </a:extLst>
          </p:cNvPr>
          <p:cNvSpPr/>
          <p:nvPr/>
        </p:nvSpPr>
        <p:spPr>
          <a:xfrm>
            <a:off x="660400" y="2844800"/>
            <a:ext cx="4307840" cy="10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SetupPhysicsTickfunction</a:t>
            </a:r>
            <a:r>
              <a:rPr lang="en-US" altLang="ko-KR" dirty="0"/>
              <a:t> 004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A7870D-46CC-4106-37FF-86E088D2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33553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5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SetupPhysicsTickfunction</a:t>
            </a:r>
            <a:r>
              <a:rPr lang="en-US" altLang="ko-KR" dirty="0"/>
              <a:t> 004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0232EA-D767-48E2-FB32-689EE3D1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37413"/>
            <a:ext cx="7173326" cy="58205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D90319-B66A-02B2-2B86-3847A6003891}"/>
              </a:ext>
            </a:extLst>
          </p:cNvPr>
          <p:cNvSpPr/>
          <p:nvPr/>
        </p:nvSpPr>
        <p:spPr>
          <a:xfrm>
            <a:off x="1107440" y="4074160"/>
            <a:ext cx="6279246" cy="894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067AFC-DB56-E34A-B7C4-9C5CABEE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45858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SetupPhysicsTickfunction</a:t>
            </a:r>
            <a:r>
              <a:rPr lang="en-US" altLang="ko-KR" dirty="0"/>
              <a:t> 006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14FB18-B6AA-9C92-5593-EEE8B4B0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79359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TickFunction</a:t>
            </a:r>
            <a:r>
              <a:rPr lang="en-US" altLang="ko-KR" dirty="0"/>
              <a:t> 007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9E0AB2-0CAE-044B-96CD-F2D7E05E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05515"/>
            <a:ext cx="886901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2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TickFunction</a:t>
            </a:r>
            <a:r>
              <a:rPr lang="en-US" altLang="ko-KR" dirty="0"/>
              <a:t> 007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75ED32-A995-74BA-41DA-457C2862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115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A49F7C-13CF-06C6-165E-279334454727}"/>
              </a:ext>
            </a:extLst>
          </p:cNvPr>
          <p:cNvSpPr/>
          <p:nvPr/>
        </p:nvSpPr>
        <p:spPr>
          <a:xfrm>
            <a:off x="213360" y="1076960"/>
            <a:ext cx="4663440" cy="85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5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TickFunction</a:t>
            </a:r>
            <a:r>
              <a:rPr lang="en-US" altLang="ko-KR" dirty="0"/>
              <a:t> 007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8BADB8-2F00-62E6-3C56-D6D510517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409700"/>
            <a:ext cx="97250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TickFunction</a:t>
            </a:r>
            <a:r>
              <a:rPr lang="en-US" altLang="ko-KR" dirty="0"/>
              <a:t> 007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BF31E6-5E1E-3198-F74A-71EF379A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03995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9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2E65D7-FE91-C290-7BC5-BC60406C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84943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9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TickFunction</a:t>
            </a:r>
            <a:r>
              <a:rPr lang="en-US" altLang="ko-KR" dirty="0"/>
              <a:t> 007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02564B-FB5D-0D57-4D58-4337D94F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1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1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TickFunction</a:t>
            </a:r>
            <a:r>
              <a:rPr lang="en-US" altLang="ko-KR" dirty="0"/>
              <a:t> 007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691F-FED2-28F9-AC51-1787FEFD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157"/>
            <a:ext cx="12192000" cy="53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TickFunction</a:t>
            </a:r>
            <a:r>
              <a:rPr lang="en-US" altLang="ko-KR" dirty="0"/>
              <a:t> 007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46E21A-CEEB-5E14-7FAD-F962317A5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1562100"/>
            <a:ext cx="10677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96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TickFunction</a:t>
            </a:r>
            <a:r>
              <a:rPr lang="en-US" altLang="ko-KR" dirty="0"/>
              <a:t> 007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97094-097C-E541-A904-E8862030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54538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00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FTickPrerequisite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E14829-BF5C-2714-B41F-D37C1C69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26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4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ETickingGroup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25DEF-F0D6-6DC6-6CBB-E8E40111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56496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5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ETickingGroup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A9022-F53C-C4B6-D981-6F38B9BB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70781"/>
            <a:ext cx="8021169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SetupPhysicsTickfunction</a:t>
            </a:r>
            <a:r>
              <a:rPr lang="en-US" altLang="ko-KR" dirty="0"/>
              <a:t> 004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0232EA-D767-48E2-FB32-689EE3D1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37413"/>
            <a:ext cx="7173326" cy="58205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D90319-B66A-02B2-2B86-3847A6003891}"/>
              </a:ext>
            </a:extLst>
          </p:cNvPr>
          <p:cNvSpPr/>
          <p:nvPr/>
        </p:nvSpPr>
        <p:spPr>
          <a:xfrm>
            <a:off x="751840" y="5273040"/>
            <a:ext cx="6279246" cy="894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9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FTickFunction</a:t>
            </a:r>
            <a:r>
              <a:rPr lang="en-US" altLang="ko-KR" dirty="0"/>
              <a:t> 010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05C44A-4F0F-05C9-FC4C-445A1EE4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79227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61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001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82E3D-AC45-7BD9-992D-B0E8DD29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58" y="0"/>
            <a:ext cx="9194242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AE7A202-8CC9-0DCB-39BC-591EFDFDDDFB}"/>
              </a:ext>
            </a:extLst>
          </p:cNvPr>
          <p:cNvSpPr/>
          <p:nvPr/>
        </p:nvSpPr>
        <p:spPr>
          <a:xfrm>
            <a:off x="3617518" y="2052320"/>
            <a:ext cx="6756400" cy="65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16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474EFE-5725-0A3C-73D9-16FDE3BC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016" y="0"/>
            <a:ext cx="8135167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AE82F0C-D4B0-DEC5-B6E5-55D545C3689C}"/>
              </a:ext>
            </a:extLst>
          </p:cNvPr>
          <p:cNvSpPr/>
          <p:nvPr/>
        </p:nvSpPr>
        <p:spPr>
          <a:xfrm>
            <a:off x="327660" y="4655820"/>
            <a:ext cx="763524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94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011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74111-96E3-DD91-F381-2F02CA46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867573" cy="56692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04503E-4F58-7BAC-34BE-A1E0B3FE8B3A}"/>
              </a:ext>
            </a:extLst>
          </p:cNvPr>
          <p:cNvSpPr/>
          <p:nvPr/>
        </p:nvSpPr>
        <p:spPr>
          <a:xfrm>
            <a:off x="375920" y="2184400"/>
            <a:ext cx="354584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53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012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FB5169-AE5A-3E50-4C80-986885DC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44959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06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013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57B85F-C7EF-A616-3EFF-97EAC78B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74490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52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TickTaskSequencer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400CE1-49FE-CD82-83A2-3891E3A19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53506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22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BA3425-6866-3939-170A-F0CABE06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888330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7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B903FE-F32A-47BF-5DC7-20615AFD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84" y="0"/>
            <a:ext cx="557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14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FTickContext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3C1376-2F18-72EC-9733-6B8102A9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07753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0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011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74111-96E3-DD91-F381-2F02CA46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867573" cy="56692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0780B32-F34C-FAED-4229-B1BA5A84AFCB}"/>
              </a:ext>
            </a:extLst>
          </p:cNvPr>
          <p:cNvSpPr/>
          <p:nvPr/>
        </p:nvSpPr>
        <p:spPr>
          <a:xfrm>
            <a:off x="416560" y="3688080"/>
            <a:ext cx="3302000" cy="477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77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TickTaskSequencer</a:t>
            </a:r>
            <a:r>
              <a:rPr lang="en-US" altLang="ko-KR" dirty="0"/>
              <a:t> 017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BBEC37-6DA3-9FA2-B350-21BF9EDC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99259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13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018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0C11C6-12FF-F78F-0C7E-154B5382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416516"/>
            <a:ext cx="846890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8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TickTaskManager</a:t>
            </a:r>
            <a:r>
              <a:rPr lang="en-US" altLang="ko-KR" dirty="0"/>
              <a:t> 001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259BB9-6CF7-091F-AA3E-569D3E61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85922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45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019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5CE2BE-CFE3-5BC0-2184-34E919CA1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80259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4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 020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07D357-3976-DA31-A930-D95912C1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725853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 021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83455E-0664-C67E-F5ED-C9D406B9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962805" cy="56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15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 021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1455E-71E8-9669-CF4B-7898137D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33475"/>
            <a:ext cx="106680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5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 021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B54D8E-3217-20E4-4438-9C50BDAD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3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24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 021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ABFF05-6ACD-252E-0E10-AA0D194C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161" y="1188720"/>
            <a:ext cx="1032654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20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 021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0286D-E606-9AAA-5BE3-CD826175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50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80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 022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25FB4-5D2F-6CAE-8100-62A6CDEA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31588"/>
            <a:ext cx="7182852" cy="45440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0B83D8-B23C-76DA-C758-239BCFFD7DA4}"/>
              </a:ext>
            </a:extLst>
          </p:cNvPr>
          <p:cNvSpPr/>
          <p:nvPr/>
        </p:nvSpPr>
        <p:spPr>
          <a:xfrm>
            <a:off x="934065" y="3195484"/>
            <a:ext cx="3873909" cy="471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1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 022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55BD4A-22A6-3C52-448F-99EC5701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20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17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 022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3B1E71-58EB-D3BF-292F-F366E4B65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295400"/>
            <a:ext cx="86296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TickTaskManager</a:t>
            </a:r>
            <a:r>
              <a:rPr lang="en-US" altLang="ko-KR" dirty="0"/>
              <a:t> 001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F84096-0C36-35EC-AE47-3B66FAEE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887801" cy="4372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959A24-9A74-A788-9BC0-D7C5F9CB3110}"/>
              </a:ext>
            </a:extLst>
          </p:cNvPr>
          <p:cNvSpPr/>
          <p:nvPr/>
        </p:nvSpPr>
        <p:spPr>
          <a:xfrm>
            <a:off x="741680" y="4622800"/>
            <a:ext cx="4765040" cy="1046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9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QueueTickFunction</a:t>
            </a:r>
            <a:r>
              <a:rPr lang="ko-KR" altLang="en-US" dirty="0"/>
              <a:t> </a:t>
            </a:r>
            <a:r>
              <a:rPr lang="en-US" altLang="ko-KR" dirty="0"/>
              <a:t>023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C7DD9F-71EA-1731-C542-7FF28982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01353"/>
            <a:ext cx="9573961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0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QueueTickFunction</a:t>
            </a:r>
            <a:r>
              <a:rPr lang="ko-KR" altLang="en-US" dirty="0"/>
              <a:t> </a:t>
            </a:r>
            <a:r>
              <a:rPr lang="en-US" altLang="ko-KR" dirty="0"/>
              <a:t>023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3E1136-5D0B-AB6F-B338-71C828DE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19"/>
            <a:ext cx="12192000" cy="67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334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QueueTickFunction</a:t>
            </a:r>
            <a:r>
              <a:rPr lang="ko-KR" altLang="en-US" dirty="0"/>
              <a:t> </a:t>
            </a:r>
            <a:r>
              <a:rPr lang="en-US" altLang="ko-KR" dirty="0"/>
              <a:t>023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744C50-2B7B-6F8C-1804-2C8D5BFE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8" y="1188720"/>
            <a:ext cx="103060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00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QueueTickFunction</a:t>
            </a:r>
            <a:r>
              <a:rPr lang="ko-KR" altLang="en-US" dirty="0"/>
              <a:t> </a:t>
            </a:r>
            <a:r>
              <a:rPr lang="en-US" altLang="ko-KR" dirty="0"/>
              <a:t>023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1E58B6-9550-0E31-AB41-47501A17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06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79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QueueTickFunction</a:t>
            </a:r>
            <a:r>
              <a:rPr lang="ko-KR" altLang="en-US" dirty="0"/>
              <a:t> </a:t>
            </a:r>
            <a:r>
              <a:rPr lang="en-US" altLang="ko-KR" dirty="0"/>
              <a:t>023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553EF7-B306-F6EC-388E-98FF02AA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5954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BB7673B-9E0A-CBE4-E755-6A26C5872B0B}"/>
              </a:ext>
            </a:extLst>
          </p:cNvPr>
          <p:cNvSpPr/>
          <p:nvPr/>
        </p:nvSpPr>
        <p:spPr>
          <a:xfrm>
            <a:off x="1071418" y="1366982"/>
            <a:ext cx="4922982" cy="1099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76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CanDemoteIntoTickGroup</a:t>
            </a:r>
            <a:r>
              <a:rPr lang="en-US" altLang="ko-KR" dirty="0"/>
              <a:t> 024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E4C14C-A110-CB94-C1C2-C8F5D19E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13522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8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QueueTickFunction</a:t>
            </a:r>
            <a:r>
              <a:rPr lang="ko-KR" altLang="en-US" dirty="0"/>
              <a:t> </a:t>
            </a:r>
            <a:r>
              <a:rPr lang="en-US" altLang="ko-KR" dirty="0"/>
              <a:t>023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553EF7-B306-F6EC-388E-98FF02AA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5954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BB7673B-9E0A-CBE4-E755-6A26C5872B0B}"/>
              </a:ext>
            </a:extLst>
          </p:cNvPr>
          <p:cNvSpPr/>
          <p:nvPr/>
        </p:nvSpPr>
        <p:spPr>
          <a:xfrm>
            <a:off x="532938" y="5153891"/>
            <a:ext cx="4922982" cy="1099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25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QueueTickTask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E65394-B1BA-B874-F10B-4C23BA98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1333208"/>
            <a:ext cx="11879333" cy="209579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EC607D3-3179-32DC-F307-876662825F48}"/>
              </a:ext>
            </a:extLst>
          </p:cNvPr>
          <p:cNvSpPr/>
          <p:nvPr/>
        </p:nvSpPr>
        <p:spPr>
          <a:xfrm>
            <a:off x="443345" y="2022764"/>
            <a:ext cx="5366328" cy="498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574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StartTickTask</a:t>
            </a:r>
            <a:r>
              <a:rPr lang="en-US" altLang="ko-KR" dirty="0"/>
              <a:t> 026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7F503F-FAF3-B209-79E0-F41E9565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382"/>
            <a:ext cx="12192000" cy="44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19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StartTickTask</a:t>
            </a:r>
            <a:r>
              <a:rPr lang="en-US" altLang="ko-KR" dirty="0"/>
              <a:t> 026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E4D154-74C8-F3BF-35EA-044F08FC2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160"/>
            <a:ext cx="12192000" cy="58028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929BB8-4302-E7D6-E2A5-AFB57454604A}"/>
              </a:ext>
            </a:extLst>
          </p:cNvPr>
          <p:cNvSpPr/>
          <p:nvPr/>
        </p:nvSpPr>
        <p:spPr>
          <a:xfrm>
            <a:off x="332509" y="1055160"/>
            <a:ext cx="3906982" cy="57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6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TickTaskManager</a:t>
            </a:r>
            <a:r>
              <a:rPr lang="en-US" altLang="ko-KR" dirty="0"/>
              <a:t> 001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82E3D-AC45-7BD9-992D-B0E8DD29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0"/>
            <a:ext cx="9194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432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508AE5-BC2F-D249-3D61-477E0816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833"/>
            <a:ext cx="9621593" cy="63921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</a:rPr>
              <a:t>FTickFunctionTask</a:t>
            </a:r>
            <a:r>
              <a:rPr lang="en-US" altLang="ko-KR" dirty="0">
                <a:solidFill>
                  <a:schemeClr val="bg1"/>
                </a:solidFill>
              </a:rPr>
              <a:t> 027, 028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250719-651E-0E2E-52AE-73B908D58B5B}"/>
              </a:ext>
            </a:extLst>
          </p:cNvPr>
          <p:cNvSpPr/>
          <p:nvPr/>
        </p:nvSpPr>
        <p:spPr>
          <a:xfrm>
            <a:off x="840509" y="5190836"/>
            <a:ext cx="8682182" cy="637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0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FActorTickFunction</a:t>
            </a:r>
            <a:r>
              <a:rPr lang="en-US" altLang="ko-KR" dirty="0"/>
              <a:t> 029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654A1F-BD08-C199-0BEC-36A00BD5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32168"/>
            <a:ext cx="1156496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84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TickActor</a:t>
            </a:r>
            <a:r>
              <a:rPr lang="en-US" altLang="ko-KR" dirty="0"/>
              <a:t> 030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F8240A-121A-D9E1-0868-B9BBB0A3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26651"/>
            <a:ext cx="891664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28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QueueTickTask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E65394-B1BA-B874-F10B-4C23BA98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1333208"/>
            <a:ext cx="11879333" cy="209579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EC607D3-3179-32DC-F307-876662825F48}"/>
              </a:ext>
            </a:extLst>
          </p:cNvPr>
          <p:cNvSpPr/>
          <p:nvPr/>
        </p:nvSpPr>
        <p:spPr>
          <a:xfrm>
            <a:off x="463008" y="2622532"/>
            <a:ext cx="11483185" cy="681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960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FTickTaskSequencer</a:t>
            </a:r>
            <a:r>
              <a:rPr lang="en-US" altLang="ko-KR" dirty="0"/>
              <a:t>::</a:t>
            </a:r>
            <a:r>
              <a:rPr lang="en-US" altLang="ko-KR" dirty="0" err="1"/>
              <a:t>AddTickTaskCompetion</a:t>
            </a:r>
            <a:r>
              <a:rPr lang="en-US" altLang="ko-KR" dirty="0"/>
              <a:t> 031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ED69E4-D64C-F8AA-B16E-047FE04C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37417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96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 022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F54E4-A79A-CCF8-67DF-C3454428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182852" cy="45440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128724-F880-222A-2E96-29C532FA3566}"/>
              </a:ext>
            </a:extLst>
          </p:cNvPr>
          <p:cNvSpPr/>
          <p:nvPr/>
        </p:nvSpPr>
        <p:spPr>
          <a:xfrm>
            <a:off x="1160206" y="4975123"/>
            <a:ext cx="5034117" cy="442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82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FTickTaskLevel</a:t>
            </a:r>
            <a:r>
              <a:rPr lang="en-US" altLang="ko-KR" dirty="0"/>
              <a:t>::</a:t>
            </a:r>
            <a:r>
              <a:rPr lang="en-US" altLang="ko-KR" dirty="0" err="1"/>
              <a:t>RescheduleForInterval</a:t>
            </a:r>
            <a:r>
              <a:rPr lang="en-US" altLang="ko-KR" dirty="0"/>
              <a:t> 032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832CD5-FCD0-1B13-FC97-1EDDA412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09711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45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TickTaskManager</a:t>
            </a:r>
            <a:r>
              <a:rPr lang="en-US" altLang="ko-KR" dirty="0"/>
              <a:t> 001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F3CF93-0D97-124E-F849-5D8F5BC7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554644" cy="37914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8F941AC-FEE7-F115-35E0-F758953748CE}"/>
              </a:ext>
            </a:extLst>
          </p:cNvPr>
          <p:cNvSpPr/>
          <p:nvPr/>
        </p:nvSpPr>
        <p:spPr>
          <a:xfrm>
            <a:off x="1371600" y="3787140"/>
            <a:ext cx="4549140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458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RunTickGroup</a:t>
            </a:r>
            <a:r>
              <a:rPr lang="en-US" altLang="ko-KR" dirty="0"/>
              <a:t> 033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FD0DE-08B9-B4E9-9C17-EFB6A4A9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188720"/>
            <a:ext cx="625879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357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</a:t>
            </a:r>
            <a:r>
              <a:rPr lang="en-US" altLang="ko-KR" dirty="0" err="1"/>
              <a:t>RunTickGroup</a:t>
            </a:r>
            <a:r>
              <a:rPr lang="en-US" altLang="ko-KR" dirty="0"/>
              <a:t> 034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029106-A3E6-DEE7-DF94-3C6A2A320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25879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4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TickTaskManager</a:t>
            </a:r>
            <a:r>
              <a:rPr lang="en-US" altLang="ko-KR" dirty="0"/>
              <a:t> 001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966FCE-D2B5-C36A-9A92-9F68028D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532"/>
            <a:ext cx="600158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638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</a:t>
            </a:r>
            <a:r>
              <a:rPr lang="en-US" altLang="ko-KR" dirty="0" err="1"/>
              <a:t>RunTickGroup</a:t>
            </a:r>
            <a:r>
              <a:rPr lang="en-US" altLang="ko-KR" dirty="0"/>
              <a:t> 034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C78B0-E299-DBDA-6005-AF9E40825592}"/>
              </a:ext>
            </a:extLst>
          </p:cNvPr>
          <p:cNvSpPr txBox="1">
            <a:spLocks/>
          </p:cNvSpPr>
          <p:nvPr/>
        </p:nvSpPr>
        <p:spPr>
          <a:xfrm>
            <a:off x="213360" y="1188720"/>
            <a:ext cx="11691670" cy="5257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주석에서는 없지만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TG_NewlySpawned</a:t>
            </a:r>
            <a:r>
              <a:rPr lang="ko-KR" altLang="en-US" sz="2000" dirty="0"/>
              <a:t>라는 </a:t>
            </a:r>
            <a:r>
              <a:rPr lang="ko-KR" altLang="en-US" sz="2000" dirty="0" err="1"/>
              <a:t>틱그룹이</a:t>
            </a:r>
            <a:r>
              <a:rPr lang="ko-KR" altLang="en-US" sz="2000" dirty="0"/>
              <a:t> 따로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부분은 직접 까서 알아보자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668380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</a:t>
            </a:r>
            <a:r>
              <a:rPr lang="en-US" altLang="ko-KR" dirty="0" err="1"/>
              <a:t>RunTickGroup</a:t>
            </a:r>
            <a:r>
              <a:rPr lang="en-US" altLang="ko-KR" dirty="0"/>
              <a:t> 034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2035A3-056D-3951-7152-073664441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0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923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</a:t>
            </a:r>
            <a:r>
              <a:rPr lang="en-US" altLang="ko-KR" dirty="0" err="1"/>
              <a:t>ReleaseTickGroup</a:t>
            </a:r>
            <a:r>
              <a:rPr lang="en-US" altLang="ko-KR" dirty="0"/>
              <a:t> 035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BC5F93-61A7-645D-EBE1-F6663A9FA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162212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235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</a:t>
            </a:r>
            <a:r>
              <a:rPr lang="en-US" altLang="ko-KR" dirty="0" err="1"/>
              <a:t>ReleaseTickGroup</a:t>
            </a:r>
            <a:r>
              <a:rPr lang="en-US" altLang="ko-KR" dirty="0"/>
              <a:t> 035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83BA50-29AD-E7EE-475D-A7B27A688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413"/>
            <a:ext cx="11936491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45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</a:t>
            </a:r>
            <a:r>
              <a:rPr lang="en-US" altLang="ko-KR" dirty="0" err="1"/>
              <a:t>ReleaseTickGroup</a:t>
            </a:r>
            <a:r>
              <a:rPr lang="en-US" altLang="ko-KR" dirty="0"/>
              <a:t> 035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23781-1D06-6EFD-4BD4-D23D6CF2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68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535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</a:t>
            </a:r>
            <a:r>
              <a:rPr lang="en-US" altLang="ko-KR" dirty="0" err="1"/>
              <a:t>DispatchTickGroup</a:t>
            </a:r>
            <a:r>
              <a:rPr lang="en-US" altLang="ko-KR" dirty="0"/>
              <a:t> 036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1E1326-7A06-2094-961D-5E0D514D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55437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47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</a:t>
            </a:r>
            <a:r>
              <a:rPr lang="en-US" altLang="ko-KR" dirty="0" err="1"/>
              <a:t>DispatchTickGroup</a:t>
            </a:r>
            <a:r>
              <a:rPr lang="en-US" altLang="ko-KR" dirty="0"/>
              <a:t> 036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F78692-9B2A-15D0-2C15-CD2B4098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687748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012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</a:t>
            </a:r>
            <a:r>
              <a:rPr lang="en-US" altLang="ko-KR" dirty="0" err="1"/>
              <a:t>DispatchTickGroup</a:t>
            </a:r>
            <a:r>
              <a:rPr lang="en-US" altLang="ko-KR" dirty="0"/>
              <a:t> 036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BD2FFE-A79C-27EC-1E0E-0DF4CEF7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878274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176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</a:t>
            </a:r>
            <a:r>
              <a:rPr lang="en-US" altLang="ko-KR" dirty="0" err="1"/>
              <a:t>DispatchTickGroup</a:t>
            </a:r>
            <a:r>
              <a:rPr lang="en-US" altLang="ko-KR" dirty="0"/>
              <a:t> 037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6E546B-F172-8E53-E834-A3FA74D9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572903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555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r>
              <a:rPr lang="en-US" altLang="ko-KR" dirty="0"/>
              <a:t> </a:t>
            </a:r>
            <a:r>
              <a:rPr lang="en-US" altLang="ko-KR" dirty="0" err="1"/>
              <a:t>EndFrame</a:t>
            </a:r>
            <a:r>
              <a:rPr lang="en-US" altLang="ko-KR" dirty="0"/>
              <a:t> 037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6E546B-F172-8E53-E834-A3FA74D9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572903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7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FSocpedLevelCollectionContextSwitch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C51216-63C5-0B9C-C9A9-636455E2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12611"/>
            <a:ext cx="11298227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783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TickTaskManager</a:t>
            </a:r>
            <a:r>
              <a:rPr lang="en-US" altLang="ko-KR" dirty="0"/>
              <a:t> 001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966FCE-D2B5-C36A-9A92-9F68028D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532"/>
            <a:ext cx="600158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269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TickTaskManager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474EFE-5725-0A3C-73D9-16FDE3BC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016" y="0"/>
            <a:ext cx="813516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58AA2F-6C00-C583-1C14-A3417512EC49}"/>
              </a:ext>
            </a:extLst>
          </p:cNvPr>
          <p:cNvSpPr/>
          <p:nvPr/>
        </p:nvSpPr>
        <p:spPr>
          <a:xfrm>
            <a:off x="137652" y="6430297"/>
            <a:ext cx="2831690" cy="294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5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</a:t>
            </a:r>
            <a:r>
              <a:rPr lang="en-US" altLang="ko-KR" dirty="0" err="1"/>
              <a:t>FSocpedLevelCollectionContextSwitch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A5142D-A1DE-BCC2-132F-B6DA48C7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563906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7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208</Words>
  <Application>Microsoft Office PowerPoint</Application>
  <PresentationFormat>와이드스크린</PresentationFormat>
  <Paragraphs>82</Paragraphs>
  <Slides>81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곽</dc:creator>
  <cp:lastModifiedBy>용주 곽</cp:lastModifiedBy>
  <cp:revision>94</cp:revision>
  <dcterms:created xsi:type="dcterms:W3CDTF">2024-04-14T09:37:41Z</dcterms:created>
  <dcterms:modified xsi:type="dcterms:W3CDTF">2024-04-21T11:35:15Z</dcterms:modified>
</cp:coreProperties>
</file>