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7FA9-59F0-8D6E-2817-BE5176C50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911324-2D1D-82D5-9A0C-8867B0DF0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C70402-BD7E-4496-E983-9EB569DD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5B83-6FAE-452B-8370-91BD7E028B6D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638021-AB9C-ACC1-37D2-7858357DC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B16B54-F8AA-BB73-39FD-5646A084D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EC55-7307-4BED-A37B-5ED0608E0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01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58BA3-05DB-DD37-95BE-3CF2DA401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454170-EB0E-6E95-590D-A412E66D7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CDA6C0-6D65-1172-AD86-D843406B6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5B83-6FAE-452B-8370-91BD7E028B6D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A1AB0A-E35E-0F89-BEC7-3E7EEE05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A4B0FC-733C-302F-9930-517B8B6D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EC55-7307-4BED-A37B-5ED0608E0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863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9F28EE-50C8-FBDD-B539-46EAB5379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366B6C-EED4-17BF-72C8-CA35E57C0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664F33-3F53-1483-D249-490FF6A18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5B83-6FAE-452B-8370-91BD7E028B6D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38336F-3625-7722-D867-8F0213C67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C8E4A8-D63D-E4C1-67C7-E56B10D45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EC55-7307-4BED-A37B-5ED0608E0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218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9D546-7176-D2E5-636B-6385C0C7F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E4D272-2568-2CE7-B997-18317D663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2EFA70-9E1B-0515-F9AD-965155DE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5B83-6FAE-452B-8370-91BD7E028B6D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82F3F4-3F63-4C5B-A595-FCEED2813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89A579-ECAA-5497-42C0-BDEFF306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EC55-7307-4BED-A37B-5ED0608E0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64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8201F1-CBB9-7A6B-6481-2F9924C7D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F3619F-9790-4253-5BE0-63F5B5425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8B5F29-E074-A896-31A8-E4752B639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5B83-6FAE-452B-8370-91BD7E028B6D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118235-2CF1-2407-F6DC-1FE5478B9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1FA70D-FC73-8F9C-710D-750AB24F9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EC55-7307-4BED-A37B-5ED0608E0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152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ADDB6-73D5-C65F-678F-B78BE7BC4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E7913D-0342-D8F7-8171-55A207619D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1D68C5-27FE-DCC2-FBAE-AA487B774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67A954-4556-F4EF-92C0-075CEB7B2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5B83-6FAE-452B-8370-91BD7E028B6D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157D41-2EEC-A683-306D-7D9001C5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8B177E-18D5-441C-1022-956918432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EC55-7307-4BED-A37B-5ED0608E0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300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66A32-F540-5CF7-6288-77B619C0A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544873-C102-9D5B-EB8D-AB6E83E31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74FB00-38A6-FC86-9E7D-F393AC2FA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C60FA-2A65-6C41-E5F9-C14F5C796C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03B249-0569-BD3B-4003-D00E6DF5AE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FA30CC-66EC-D784-17D3-A3E575D43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5B83-6FAE-452B-8370-91BD7E028B6D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C1110BA-1022-ED47-E80D-AA5AF220C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A76392-24E4-0603-5B69-D1538D144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EC55-7307-4BED-A37B-5ED0608E0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6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976CB-0A5D-5F7F-5996-F29F42085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5E5CEE-ABAA-9871-B32D-485452C02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5B83-6FAE-452B-8370-91BD7E028B6D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F46CAB-1D12-FC07-0EC8-CF13C165A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A4F427-4D3D-6F74-B0C1-D6892F29C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EC55-7307-4BED-A37B-5ED0608E0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807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118EC7-2A90-33CD-3EE9-7A59F5D41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5B83-6FAE-452B-8370-91BD7E028B6D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7FE311-0B79-0DC2-5B9B-D486AF84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69B986-850B-65FB-E3F2-FD85378A8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EC55-7307-4BED-A37B-5ED0608E0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30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652B51-7BE6-168A-7829-13D971083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7717B8-9C9A-437C-49B7-82899A060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B286AA-5ACE-80D1-A3EB-7AA027B5C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62E11A-318C-0117-1EF5-28FC625CC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5B83-6FAE-452B-8370-91BD7E028B6D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922305-EE3B-0C8D-0BC1-103C6CF1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D6BBDA-3815-29FD-EB51-EE6518E5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EC55-7307-4BED-A37B-5ED0608E0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220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EFBEE-7EC5-E05C-31AD-7FAA1F236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B71180-E6A3-8509-71AB-1D0F011889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E367F8-D1AC-E042-6AAA-852F017DB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157F37-F24D-9635-18BD-DE7ED18D9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5B83-6FAE-452B-8370-91BD7E028B6D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C156D6-6FA3-86DE-7169-762F82377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1D66D5-2E4A-5D70-BB6F-CB91CE05C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EC55-7307-4BED-A37B-5ED0608E0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260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D543CD-2A57-CE65-C00F-EB338669D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94CDE5-54B0-DB7C-387E-825A6F14F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8EED9F-CE08-258C-012E-AB222B198C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75B83-6FAE-452B-8370-91BD7E028B6D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DF1614-262B-A514-09FB-68A4427D7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A5305F-4F99-FE1B-5490-F876A433C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5EC55-7307-4BED-A37B-5ED0608E0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55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UpdateComponentToWorld</a:t>
            </a:r>
            <a:r>
              <a:rPr lang="en-US" altLang="ko-KR" dirty="0"/>
              <a:t> 000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E20F71-A98E-A33B-EAB6-110AB5A8A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3581900" cy="6287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E24BBF1-3EE2-73D1-7AE3-840043187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65218"/>
            <a:ext cx="12192000" cy="301173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BCA7EA3-520B-0733-96C1-1E20F883B918}"/>
              </a:ext>
            </a:extLst>
          </p:cNvPr>
          <p:cNvSpPr/>
          <p:nvPr/>
        </p:nvSpPr>
        <p:spPr>
          <a:xfrm>
            <a:off x="548640" y="2446020"/>
            <a:ext cx="3611880" cy="5715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045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SceneComponent</a:t>
            </a:r>
            <a:r>
              <a:rPr lang="en-US" altLang="ko-KR" dirty="0"/>
              <a:t> </a:t>
            </a:r>
            <a:r>
              <a:rPr lang="en-US" altLang="ko-KR" dirty="0" err="1"/>
              <a:t>CalcNewComponentToWorld</a:t>
            </a:r>
            <a:r>
              <a:rPr lang="en-US" altLang="ko-KR"/>
              <a:t> 006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48DF16-166F-CBF6-EBD0-0B4FF055E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54" y="1281990"/>
            <a:ext cx="10850489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912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SceneComponent</a:t>
            </a:r>
            <a:r>
              <a:rPr lang="en-US" altLang="ko-KR" dirty="0"/>
              <a:t> </a:t>
            </a:r>
            <a:r>
              <a:rPr lang="en-US" altLang="ko-KR" dirty="0" err="1"/>
              <a:t>CalcNewComponentToWorld_GeneralCase</a:t>
            </a:r>
            <a:r>
              <a:rPr lang="en-US" altLang="ko-KR" dirty="0"/>
              <a:t> 007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934033-86E9-5C91-8032-8722F5957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10669489" cy="468695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75575A2-B28A-EFB7-8651-5D9EA9C06626}"/>
              </a:ext>
            </a:extLst>
          </p:cNvPr>
          <p:cNvSpPr/>
          <p:nvPr/>
        </p:nvSpPr>
        <p:spPr>
          <a:xfrm>
            <a:off x="737419" y="2900516"/>
            <a:ext cx="4129549" cy="3834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507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SceneComponent</a:t>
            </a:r>
            <a:r>
              <a:rPr lang="en-US" altLang="ko-KR" dirty="0"/>
              <a:t> </a:t>
            </a:r>
            <a:r>
              <a:rPr lang="en-US" altLang="ko-KR" dirty="0" err="1"/>
              <a:t>GetSocketTransform</a:t>
            </a:r>
            <a:r>
              <a:rPr lang="en-US" altLang="ko-KR" dirty="0"/>
              <a:t> 008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0866D0-2646-B783-EBC3-8CFAF07E5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7899253" cy="566928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4F0BB42-6B0F-1B23-24A2-BFE8E269016C}"/>
              </a:ext>
            </a:extLst>
          </p:cNvPr>
          <p:cNvSpPr/>
          <p:nvPr/>
        </p:nvSpPr>
        <p:spPr>
          <a:xfrm>
            <a:off x="1130710" y="2772697"/>
            <a:ext cx="5692877" cy="8259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774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SceneComponent</a:t>
            </a:r>
            <a:r>
              <a:rPr lang="en-US" altLang="ko-KR" dirty="0"/>
              <a:t> </a:t>
            </a:r>
            <a:r>
              <a:rPr lang="en-US" altLang="ko-KR" dirty="0" err="1"/>
              <a:t>RelativeTransformSpace</a:t>
            </a:r>
            <a:r>
              <a:rPr lang="en-US" altLang="ko-KR" dirty="0"/>
              <a:t> 009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919826-E387-E8A6-9CA5-1BB083C02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52" y="1188720"/>
            <a:ext cx="5249008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924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SceneComponent</a:t>
            </a:r>
            <a:r>
              <a:rPr lang="en-US" altLang="ko-KR" dirty="0"/>
              <a:t> </a:t>
            </a:r>
            <a:r>
              <a:rPr lang="en-US" altLang="ko-KR" dirty="0" err="1"/>
              <a:t>GetTransform</a:t>
            </a:r>
            <a:r>
              <a:rPr lang="en-US" altLang="ko-KR" dirty="0"/>
              <a:t> 010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F056C4-D8A2-AFBA-0C9D-CA71C98E5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8716591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32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SceneComponent</a:t>
            </a:r>
            <a:r>
              <a:rPr lang="en-US" altLang="ko-KR" dirty="0"/>
              <a:t> </a:t>
            </a:r>
            <a:r>
              <a:rPr lang="en-US" altLang="ko-KR" dirty="0" err="1"/>
              <a:t>CalcNewComponentToWorld_GeneralCase</a:t>
            </a:r>
            <a:r>
              <a:rPr lang="en-US" altLang="ko-KR" dirty="0"/>
              <a:t> 007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934033-86E9-5C91-8032-8722F5957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10669489" cy="468695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75575A2-B28A-EFB7-8651-5D9EA9C06626}"/>
              </a:ext>
            </a:extLst>
          </p:cNvPr>
          <p:cNvSpPr/>
          <p:nvPr/>
        </p:nvSpPr>
        <p:spPr>
          <a:xfrm>
            <a:off x="776748" y="3237271"/>
            <a:ext cx="4129549" cy="3834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630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SkinnedMeshComponent</a:t>
            </a:r>
            <a:r>
              <a:rPr lang="en-US" altLang="ko-KR" dirty="0"/>
              <a:t> </a:t>
            </a:r>
            <a:r>
              <a:rPr lang="en-US" altLang="ko-KR" dirty="0" err="1"/>
              <a:t>GetSocketTransform</a:t>
            </a:r>
            <a:r>
              <a:rPr lang="en-US" altLang="ko-KR" dirty="0"/>
              <a:t> 011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8CB2AE-8DBD-E008-0AB0-C6C30E7C2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9192908" cy="53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850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SkinnedMeshComponent</a:t>
            </a:r>
            <a:r>
              <a:rPr lang="en-US" altLang="ko-KR" dirty="0"/>
              <a:t> </a:t>
            </a:r>
            <a:r>
              <a:rPr lang="en-US" altLang="ko-KR" dirty="0" err="1"/>
              <a:t>GetSocketTransform</a:t>
            </a:r>
            <a:r>
              <a:rPr lang="en-US" altLang="ko-KR" dirty="0"/>
              <a:t> 011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64E9B4-2EB1-F7FC-6207-6D84174B4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989781"/>
            <a:ext cx="9097645" cy="586821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C9E34D5-3D22-2781-536A-33E523A5523B}"/>
              </a:ext>
            </a:extLst>
          </p:cNvPr>
          <p:cNvSpPr/>
          <p:nvPr/>
        </p:nvSpPr>
        <p:spPr>
          <a:xfrm>
            <a:off x="737419" y="2064774"/>
            <a:ext cx="8573586" cy="14453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384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SkinnedMeshComponent</a:t>
            </a:r>
            <a:r>
              <a:rPr lang="en-US" altLang="ko-KR" dirty="0"/>
              <a:t> </a:t>
            </a:r>
            <a:r>
              <a:rPr lang="en-US" altLang="ko-KR" dirty="0" err="1"/>
              <a:t>GetSocketTransform</a:t>
            </a:r>
            <a:r>
              <a:rPr lang="en-US" altLang="ko-KR" dirty="0"/>
              <a:t> 011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39713B-52D0-C204-3393-B195AC5FD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9269119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82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SkinnedMeshComponent</a:t>
            </a:r>
            <a:r>
              <a:rPr lang="en-US" altLang="ko-KR" dirty="0"/>
              <a:t> </a:t>
            </a:r>
            <a:r>
              <a:rPr lang="en-US" altLang="ko-KR" dirty="0" err="1"/>
              <a:t>GetSocketTransform</a:t>
            </a:r>
            <a:r>
              <a:rPr lang="en-US" altLang="ko-KR" dirty="0"/>
              <a:t> 011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6BDBFE-F6D1-04C8-7E49-D0AF31961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308954"/>
            <a:ext cx="6458851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298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ConditionalUpdateComponentToWorld</a:t>
            </a:r>
            <a:r>
              <a:rPr lang="en-US" altLang="ko-KR" dirty="0"/>
              <a:t> 001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1261790-15EB-B03C-FF98-532ECC46F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7163800" cy="25054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FE787D2-F22C-A8E2-155B-73043CA498ED}"/>
              </a:ext>
            </a:extLst>
          </p:cNvPr>
          <p:cNvSpPr/>
          <p:nvPr/>
        </p:nvSpPr>
        <p:spPr>
          <a:xfrm>
            <a:off x="1225296" y="2798064"/>
            <a:ext cx="3035808" cy="4998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905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SkinnedMeshComponent</a:t>
            </a:r>
            <a:r>
              <a:rPr lang="en-US" altLang="ko-KR" dirty="0"/>
              <a:t> </a:t>
            </a:r>
            <a:r>
              <a:rPr lang="en-US" altLang="ko-KR" dirty="0" err="1"/>
              <a:t>GetSocketInfoByName</a:t>
            </a:r>
            <a:r>
              <a:rPr lang="en-US" altLang="ko-KR" dirty="0"/>
              <a:t> 012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3192E6-7932-5BC9-8DF1-56FD2DB0F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9183382" cy="503942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62BC887-661F-432D-722F-240D52A46DDA}"/>
              </a:ext>
            </a:extLst>
          </p:cNvPr>
          <p:cNvSpPr/>
          <p:nvPr/>
        </p:nvSpPr>
        <p:spPr>
          <a:xfrm>
            <a:off x="806245" y="3146323"/>
            <a:ext cx="6390968" cy="9537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848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SkinnedMeshComponent</a:t>
            </a:r>
            <a:r>
              <a:rPr lang="en-US" altLang="ko-KR" dirty="0"/>
              <a:t> </a:t>
            </a:r>
            <a:r>
              <a:rPr lang="en-US" altLang="ko-KR" dirty="0" err="1"/>
              <a:t>SocketOverrideLookup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51AA563-4365-54AA-4A88-85F871231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10955279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94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SkinnedMeshComponent</a:t>
            </a:r>
            <a:r>
              <a:rPr lang="en-US" altLang="ko-KR" dirty="0"/>
              <a:t> 013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A69693-7710-9BA5-B257-29D6332C9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8602275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276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SkinnedMeshComponent</a:t>
            </a:r>
            <a:r>
              <a:rPr lang="en-US" altLang="ko-KR" dirty="0"/>
              <a:t> 013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B5FF93-5FE3-8ED2-E2AE-2F0FFB963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49139"/>
            <a:ext cx="7611537" cy="52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260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SkinnedMeshComponent</a:t>
            </a:r>
            <a:r>
              <a:rPr lang="en-US" altLang="ko-KR" dirty="0"/>
              <a:t> 013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C23972-12C3-9DEF-32FE-322945132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5029902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002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SkeletalMesh</a:t>
            </a:r>
            <a:r>
              <a:rPr lang="en-US" altLang="ko-KR" dirty="0"/>
              <a:t> 014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826A63-AFAF-5947-7BDC-4C8F2744B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5945"/>
            <a:ext cx="12192000" cy="442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314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SkeletalMesh</a:t>
            </a:r>
            <a:r>
              <a:rPr lang="en-US" altLang="ko-KR" dirty="0"/>
              <a:t> 014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C9CD9A-679B-28B7-6ED4-5B972E238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7487695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425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SkeletalMesh</a:t>
            </a:r>
            <a:r>
              <a:rPr lang="en-US" altLang="ko-KR" dirty="0"/>
              <a:t> 015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A51E92-3499-070F-17EA-C7C91467D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59" y="1079339"/>
            <a:ext cx="6511905" cy="577866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EA3C4FD-2509-96FC-8A74-C4D6C3A7D650}"/>
              </a:ext>
            </a:extLst>
          </p:cNvPr>
          <p:cNvSpPr/>
          <p:nvPr/>
        </p:nvSpPr>
        <p:spPr>
          <a:xfrm>
            <a:off x="511277" y="4503174"/>
            <a:ext cx="3529781" cy="21630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5210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SkeletalMesh</a:t>
            </a:r>
            <a:r>
              <a:rPr lang="en-US" altLang="ko-KR" dirty="0"/>
              <a:t> 014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FB4595-44D2-E9A9-269E-DC412BEAB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6" y="1188720"/>
            <a:ext cx="10907647" cy="406774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34A2D27-7891-C3CE-DC27-C1407C6FE23D}"/>
              </a:ext>
            </a:extLst>
          </p:cNvPr>
          <p:cNvSpPr/>
          <p:nvPr/>
        </p:nvSpPr>
        <p:spPr>
          <a:xfrm>
            <a:off x="373626" y="2812026"/>
            <a:ext cx="10551357" cy="9832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9855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SkeletalMesh</a:t>
            </a:r>
            <a:r>
              <a:rPr lang="en-US" altLang="ko-KR" dirty="0"/>
              <a:t> </a:t>
            </a:r>
            <a:r>
              <a:rPr lang="en-US" altLang="ko-KR" dirty="0" err="1"/>
              <a:t>FindSocketInfo</a:t>
            </a:r>
            <a:r>
              <a:rPr lang="en-US" altLang="ko-KR" dirty="0"/>
              <a:t> 016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525AB4B-4962-2925-0BFF-0EB300CEF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10564699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355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UpdateComponentToWorld</a:t>
            </a:r>
            <a:r>
              <a:rPr lang="en-US" altLang="ko-KR" dirty="0"/>
              <a:t> 002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B6F50A-165E-C711-6895-BF447B7D6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720"/>
            <a:ext cx="12192000" cy="135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920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SkeletalMesh</a:t>
            </a:r>
            <a:r>
              <a:rPr lang="en-US" altLang="ko-KR" dirty="0"/>
              <a:t> </a:t>
            </a:r>
            <a:r>
              <a:rPr lang="en-US" altLang="ko-KR" dirty="0" err="1"/>
              <a:t>FindSocketInfo</a:t>
            </a:r>
            <a:r>
              <a:rPr lang="en-US" altLang="ko-KR" dirty="0"/>
              <a:t> 016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841B1F-912E-9788-BFB7-FD9733255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8087854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8148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SkeletalMesh</a:t>
            </a:r>
            <a:r>
              <a:rPr lang="en-US" altLang="ko-KR" dirty="0"/>
              <a:t> </a:t>
            </a:r>
            <a:r>
              <a:rPr lang="en-US" altLang="ko-KR" dirty="0" err="1"/>
              <a:t>FindSocketInfo</a:t>
            </a:r>
            <a:r>
              <a:rPr lang="en-US" altLang="ko-KR" dirty="0"/>
              <a:t> 016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7FA325-19E4-1CEF-1E4F-B0F8F4583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7754432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6596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SkeletalMesh</a:t>
            </a:r>
            <a:r>
              <a:rPr lang="en-US" altLang="ko-KR" dirty="0"/>
              <a:t> </a:t>
            </a:r>
            <a:r>
              <a:rPr lang="en-US" altLang="ko-KR" dirty="0" err="1"/>
              <a:t>GetSocketLocalTransform</a:t>
            </a:r>
            <a:r>
              <a:rPr lang="en-US" altLang="ko-KR" dirty="0"/>
              <a:t> 017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A51E92-3499-070F-17EA-C7C91467D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59" y="1079339"/>
            <a:ext cx="6511905" cy="577866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8D47F0D-335A-9E0A-D08D-0FE81C5DDC48}"/>
              </a:ext>
            </a:extLst>
          </p:cNvPr>
          <p:cNvSpPr/>
          <p:nvPr/>
        </p:nvSpPr>
        <p:spPr>
          <a:xfrm>
            <a:off x="530942" y="1956619"/>
            <a:ext cx="6194322" cy="11405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7578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UpdateComponentToWorldWithParent</a:t>
            </a:r>
            <a:r>
              <a:rPr lang="en-US" altLang="ko-KR" dirty="0"/>
              <a:t> 003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A723CFC-C586-F7A3-8481-F34B62547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9126224" cy="374384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7E0E9D7-9FD2-43F3-DAA8-23B45B62E7CC}"/>
              </a:ext>
            </a:extLst>
          </p:cNvPr>
          <p:cNvSpPr/>
          <p:nvPr/>
        </p:nvSpPr>
        <p:spPr>
          <a:xfrm>
            <a:off x="786581" y="2792361"/>
            <a:ext cx="6558116" cy="7079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3539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SkeletalMesh</a:t>
            </a:r>
            <a:r>
              <a:rPr lang="en-US" altLang="ko-KR" dirty="0"/>
              <a:t> </a:t>
            </a:r>
            <a:r>
              <a:rPr lang="en-US" altLang="ko-KR" dirty="0" err="1"/>
              <a:t>PropagateTransformUpdate</a:t>
            </a:r>
            <a:r>
              <a:rPr lang="en-US" altLang="ko-KR" dirty="0"/>
              <a:t> 018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1BB373-9271-DFD4-B4D9-0326193C6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2119"/>
            <a:ext cx="12192000" cy="498805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93A888D-5157-30BC-9F47-A968CDB5C714}"/>
              </a:ext>
            </a:extLst>
          </p:cNvPr>
          <p:cNvSpPr/>
          <p:nvPr/>
        </p:nvSpPr>
        <p:spPr>
          <a:xfrm>
            <a:off x="563880" y="5013960"/>
            <a:ext cx="5684520" cy="9067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9383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SkeletalMesh</a:t>
            </a:r>
            <a:r>
              <a:rPr lang="en-US" altLang="ko-KR" dirty="0"/>
              <a:t> </a:t>
            </a:r>
            <a:r>
              <a:rPr lang="en-US" altLang="ko-KR" dirty="0" err="1"/>
              <a:t>PropagateTransformUpdate</a:t>
            </a:r>
            <a:r>
              <a:rPr lang="en-US" altLang="ko-KR" dirty="0"/>
              <a:t> 018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E334E9-F225-FC61-87B9-A4240D6D3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979642"/>
            <a:ext cx="9135750" cy="513469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EA6BCBE-57EB-1BF0-8FD4-A5DFE1C5899C}"/>
              </a:ext>
            </a:extLst>
          </p:cNvPr>
          <p:cNvSpPr/>
          <p:nvPr/>
        </p:nvSpPr>
        <p:spPr>
          <a:xfrm>
            <a:off x="1091381" y="4945626"/>
            <a:ext cx="5978013" cy="5014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6351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SkeletalMesh</a:t>
            </a:r>
            <a:r>
              <a:rPr lang="en-US" altLang="ko-KR" dirty="0"/>
              <a:t> </a:t>
            </a:r>
            <a:r>
              <a:rPr lang="en-US" altLang="ko-KR" dirty="0" err="1"/>
              <a:t>PropagateTransformUpdate</a:t>
            </a:r>
            <a:r>
              <a:rPr lang="en-US" altLang="ko-KR" dirty="0"/>
              <a:t> 018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C41366C-3F89-0AAA-C5D0-A55D9AC11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7964011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8376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SceneComponent</a:t>
            </a:r>
            <a:r>
              <a:rPr lang="en-US" altLang="ko-KR" dirty="0"/>
              <a:t> </a:t>
            </a:r>
            <a:r>
              <a:rPr lang="en-US" altLang="ko-KR" dirty="0" err="1"/>
              <a:t>UpdateBounds</a:t>
            </a:r>
            <a:r>
              <a:rPr lang="en-US" altLang="ko-KR" dirty="0"/>
              <a:t> 019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8EF40E-7607-0F7C-AED5-45A1F42C3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47" y="1304628"/>
            <a:ext cx="7973538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1871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SceneComponent</a:t>
            </a:r>
            <a:r>
              <a:rPr lang="en-US" altLang="ko-KR" dirty="0"/>
              <a:t> </a:t>
            </a:r>
            <a:r>
              <a:rPr lang="en-US" altLang="ko-KR" dirty="0" err="1"/>
              <a:t>UpdateBounds</a:t>
            </a:r>
            <a:r>
              <a:rPr lang="en-US" altLang="ko-KR" dirty="0"/>
              <a:t> 020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E80EF19-2731-EB11-AABB-DCCADA4AB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10631384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033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SceneComponent</a:t>
            </a:r>
            <a:r>
              <a:rPr lang="en-US" altLang="ko-KR" dirty="0"/>
              <a:t> </a:t>
            </a:r>
            <a:r>
              <a:rPr lang="en-US" altLang="ko-KR" dirty="0" err="1"/>
              <a:t>UpdateBounds</a:t>
            </a:r>
            <a:r>
              <a:rPr lang="en-US" altLang="ko-KR" dirty="0"/>
              <a:t> 020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07865B-A8B2-659E-E52E-C364845A6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9716856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988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UpdateComponentToWorldWithParent</a:t>
            </a:r>
            <a:r>
              <a:rPr lang="en-US" altLang="ko-KR" dirty="0"/>
              <a:t> 003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5CC56E-7131-1609-38D2-02E1DC482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720"/>
            <a:ext cx="12192000" cy="3441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7015908-B303-2BF8-1701-6DDA2796C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755952"/>
            <a:ext cx="9812119" cy="480127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D31E5AE-998A-BA85-5F30-B7E42AD93FC7}"/>
              </a:ext>
            </a:extLst>
          </p:cNvPr>
          <p:cNvSpPr/>
          <p:nvPr/>
        </p:nvSpPr>
        <p:spPr>
          <a:xfrm>
            <a:off x="855406" y="2330245"/>
            <a:ext cx="8190271" cy="10987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67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UpdateComponentToWorld</a:t>
            </a:r>
            <a:r>
              <a:rPr lang="en-US" altLang="ko-KR" dirty="0"/>
              <a:t> 000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E20F71-A98E-A33B-EAB6-110AB5A8A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3581900" cy="6287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E24BBF1-3EE2-73D1-7AE3-840043187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65218"/>
            <a:ext cx="12192000" cy="301173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BCA7EA3-520B-0733-96C1-1E20F883B918}"/>
              </a:ext>
            </a:extLst>
          </p:cNvPr>
          <p:cNvSpPr/>
          <p:nvPr/>
        </p:nvSpPr>
        <p:spPr>
          <a:xfrm>
            <a:off x="469982" y="2711491"/>
            <a:ext cx="3611880" cy="5715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766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UpdateComponentToWorlldWithParent</a:t>
            </a:r>
            <a:r>
              <a:rPr lang="en-US" altLang="ko-KR" dirty="0"/>
              <a:t> 003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4F7E44-7166-E693-BFD6-8A19E06EB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84780"/>
            <a:ext cx="8430802" cy="677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74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UpdateComponentToWorlldWithParent</a:t>
            </a:r>
            <a:r>
              <a:rPr lang="en-US" altLang="ko-KR" dirty="0"/>
              <a:t> 003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6F2966-2E80-FBA1-C3CC-3D6A2220C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9802593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89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UpdateComponentToWorlldWithParent</a:t>
            </a:r>
            <a:r>
              <a:rPr lang="en-US" altLang="ko-KR" dirty="0"/>
              <a:t> 003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A723CFC-C586-F7A3-8481-F34B62547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9126224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23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ActorComponent</a:t>
            </a:r>
            <a:r>
              <a:rPr lang="en-US" altLang="ko-KR" dirty="0"/>
              <a:t>::</a:t>
            </a:r>
            <a:r>
              <a:rPr lang="en-US" altLang="ko-KR" dirty="0" err="1"/>
              <a:t>EUpdateTransformFlags</a:t>
            </a:r>
            <a:r>
              <a:rPr lang="en-US" altLang="ko-KR" dirty="0"/>
              <a:t> 004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701C6F0-767F-1668-F2C2-107EC7EFF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7373379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624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EngineBaseType</a:t>
            </a:r>
            <a:r>
              <a:rPr lang="en-US" altLang="ko-KR" dirty="0"/>
              <a:t> </a:t>
            </a:r>
            <a:r>
              <a:rPr lang="en-US" altLang="ko-KR" dirty="0" err="1"/>
              <a:t>ETeleportType</a:t>
            </a:r>
            <a:r>
              <a:rPr lang="en-US" altLang="ko-KR" dirty="0"/>
              <a:t> 005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D22741-AE77-2CEA-209C-29A593C2E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54" y="1281990"/>
            <a:ext cx="11936491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354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108</Words>
  <Application>Microsoft Office PowerPoint</Application>
  <PresentationFormat>와이드스크린</PresentationFormat>
  <Paragraphs>40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용주 곽</dc:creator>
  <cp:lastModifiedBy>용주 곽</cp:lastModifiedBy>
  <cp:revision>46</cp:revision>
  <dcterms:created xsi:type="dcterms:W3CDTF">2024-04-21T13:53:08Z</dcterms:created>
  <dcterms:modified xsi:type="dcterms:W3CDTF">2024-04-24T13:42:13Z</dcterms:modified>
</cp:coreProperties>
</file>