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716" r:id="rId3"/>
    <p:sldId id="717" r:id="rId4"/>
    <p:sldId id="718" r:id="rId5"/>
    <p:sldId id="719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295" r:id="rId20"/>
    <p:sldId id="71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36E34-7A20-4C6D-B7CB-0728DEC3F3C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3CDF1-FC35-4CE3-845D-3A6A2DFE3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E54A-A193-6A53-6F4D-AC11F20A1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9262C-194A-07D0-C3B2-C564D0D1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B432-908D-4F95-3519-53C8D7D9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857D0-7D48-6E03-9292-EDF54B1E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7E09-6F46-90F3-DD87-A5BA4F1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4E04-466A-DF11-CE3E-34680FB0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93305-A514-F865-86BE-53AB1D515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5922C-AD41-B175-B158-B8D0389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C64E2-5EBD-E078-660A-4B07A51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FB2E9-23F3-7442-66F6-B2300009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3DA98C-12C9-E0B7-2CD6-3B8CCECD5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D10A2-7D51-49FF-90E6-404794B9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44BA-1319-8E2D-441A-D124A1F5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CE98F-895F-4C5F-37E6-620DB12E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4389-AED4-FB37-DD24-10A8CEAA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9F7D5-BAA2-B387-A695-203696B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C9C2A-5B9F-C4C0-5445-DE9C2346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542FC-C88D-CF92-C8A1-EF4FE363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321D4-D8DD-01ED-C1E8-D0804FE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5BF8-0C85-5672-B4C4-04C0154E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058F-654B-84BC-2F7C-AB819318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BE8D-30C7-A91B-8D6B-5DA0F555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89012-CBE4-767A-818B-6D274D96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BFAED-AF7A-D345-2C61-BDABC641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70E0B-3581-F55A-9675-F69C6AE7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9AF7-182E-EF87-6798-F62B31CC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24189-D769-7D89-A126-F163B0559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DE626-2F8D-999B-E612-E291A427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525D5-AFBC-2937-696D-62476461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D5BB7-CB14-672B-C648-F3E1540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ED0E5-C41B-CFB3-01E0-446463AB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1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EE633-2FF1-B389-3212-808C4FB4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C2BC0-F47C-920A-9806-54596A80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0ED37-D6E8-EF47-7B2B-2D8ABCCB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0C982-EE4D-7A0A-B2BD-47D3CDAF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EB694-0F38-BA3A-15DB-B3D655A6A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D6733-31A1-AF00-7C52-72AA23B5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A20DD-1AFA-99E6-3962-CC59016B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A3F2B-29E6-8D84-41D9-B8D244E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C551-2359-AD0D-EEBA-18D06B9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A38A5B-667F-7A56-3D0D-40268684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834C5B-A55D-86D0-E137-80522FD5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29755-9B01-A4FA-62CF-405E2E64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6DEC4-DF45-0B34-E7A4-DC4743F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4F6729-11B8-59A3-08DB-EB75B10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71C4E-BD27-5044-CB15-01B19BB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54D7-B20C-E47A-775B-5A731B8D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9CBE4-CAE6-7D93-549F-9EB48A67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7AACE-3147-6557-E1AD-64423849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77298-4513-5DDE-176F-D8CC23DC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70B56-A175-D480-7B82-9A87285C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43634-AA07-F67A-6269-AFE9A7D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B54F-26BE-0EBE-43EA-57B93E4B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05782-9957-810D-E461-04200C22D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E0784-7701-2447-2BE1-F27C0E36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EC221-9C84-93A3-4766-191A6FAD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0039-4F4B-7D7C-C9DC-64D2642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D2E59-C88B-ACD0-AFA7-0D84EA3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5B431-7D66-65F9-6F40-00E1856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7E01F-4EB3-9633-A0E6-92C97B43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73E5-64FF-C7B6-E225-F2F543DF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58A04-DD1B-518B-F044-979D1F5D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3773-BF36-ACDF-D1FA-8C51B548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RequestPlaySession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D9AE49-7C7F-B032-5274-CDE4BD6E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1381"/>
            <a:ext cx="8737745" cy="5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StartQueuedPlaySessionRequestImpl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79361-607A-1AEA-ACBE-D226302B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9095"/>
            <a:ext cx="944059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StartPlayInEditorSession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922A6-778F-30B1-4BC4-9877C948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6070"/>
            <a:ext cx="10022021" cy="56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StartPlayInEditorSession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922A6-778F-30B1-4BC4-9877C948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6070"/>
            <a:ext cx="10022021" cy="56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StartPlayInEditorSession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CF2AF-4BA2-9EBE-D18C-9C2611BA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7699"/>
            <a:ext cx="9471414" cy="57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6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StartPlayInEditorSession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13E0F-B4CA-301F-62D0-873E7D38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84601" cy="49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9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StartPlayInEditorSession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EA75D-FCA0-D97E-84A3-A65B256F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95977" cy="53369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FDE5BC-7128-738E-5DDB-37531312390B}"/>
              </a:ext>
            </a:extLst>
          </p:cNvPr>
          <p:cNvSpPr/>
          <p:nvPr/>
        </p:nvSpPr>
        <p:spPr>
          <a:xfrm>
            <a:off x="1022555" y="2074606"/>
            <a:ext cx="4650658" cy="550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3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CreateNewPlayInEditorInstance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32F11-AF42-BC7B-DA67-535D6C33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00791" cy="5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5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E6428-FD75-356F-B237-6B251CEC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12055"/>
            <a:ext cx="9851764" cy="59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8637D-5C2B-3E26-24C9-A6F581FA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60439"/>
            <a:ext cx="6721364" cy="6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214F4-DA7D-6711-2EF4-89F5D477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1064629"/>
            <a:ext cx="7544292" cy="3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RequestPlaySession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89DFF-265B-F46A-2BC3-FE1BE348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75285"/>
            <a:ext cx="868801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5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UEditorEngine</a:t>
            </a:r>
            <a:r>
              <a:rPr lang="en-US" altLang="ko-KR" dirty="0"/>
              <a:t>::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6E017-0FCD-AA1F-9C9C-1904E7C0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2661"/>
            <a:ext cx="880232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RequestPlaySession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D9AE49-7C7F-B032-5274-CDE4BD6E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1381"/>
            <a:ext cx="8737745" cy="5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213FF-30E9-6E81-CF52-5B8EFE73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76492" cy="56692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E8C892-1044-C478-979A-CB1D6E75E64E}"/>
              </a:ext>
            </a:extLst>
          </p:cNvPr>
          <p:cNvSpPr/>
          <p:nvPr/>
        </p:nvSpPr>
        <p:spPr>
          <a:xfrm>
            <a:off x="609600" y="5397910"/>
            <a:ext cx="5073445" cy="146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6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7C3B6A-6CAE-BA9B-AE7D-3467EF00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183147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8016EF-8124-7ABB-1BA3-BC059E9D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51906" cy="17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2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091A6-B554-0D9C-59AE-81A34FD4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517685" cy="44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3136F-F264-2C9D-5E61-6B6799E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882640" cy="49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StartQueuedPlaySessionRequestImpl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B85BEB-D4DB-477A-FC66-ADE91B4E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95023"/>
            <a:ext cx="924054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</Words>
  <Application>Microsoft Office PowerPoint</Application>
  <PresentationFormat>와이드스크린</PresentationFormat>
  <Paragraphs>21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16</cp:revision>
  <dcterms:created xsi:type="dcterms:W3CDTF">2024-09-18T08:08:42Z</dcterms:created>
  <dcterms:modified xsi:type="dcterms:W3CDTF">2024-09-18T09:46:46Z</dcterms:modified>
</cp:coreProperties>
</file>