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716" r:id="rId3"/>
    <p:sldId id="295" r:id="rId4"/>
    <p:sldId id="715" r:id="rId5"/>
    <p:sldId id="351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31" r:id="rId17"/>
    <p:sldId id="727" r:id="rId18"/>
    <p:sldId id="728" r:id="rId19"/>
    <p:sldId id="729" r:id="rId20"/>
    <p:sldId id="730" r:id="rId21"/>
    <p:sldId id="732" r:id="rId22"/>
    <p:sldId id="733" r:id="rId23"/>
    <p:sldId id="734" r:id="rId24"/>
    <p:sldId id="73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36E34-7A20-4C6D-B7CB-0728DEC3F3C2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3CDF1-FC35-4CE3-845D-3A6A2DFE3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B33C-C31E-4387-B902-49F9D32E04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E54A-A193-6A53-6F4D-AC11F20A1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9262C-194A-07D0-C3B2-C564D0D15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B432-908D-4F95-3519-53C8D7D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857D0-7D48-6E03-9292-EDF54B1E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7E09-6F46-90F3-DD87-A5BA4F1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4E04-466A-DF11-CE3E-34680FB0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93305-A514-F865-86BE-53AB1D515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5922C-AD41-B175-B158-B8D0389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C64E2-5EBD-E078-660A-4B07A515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FB2E9-23F3-7442-66F6-B2300009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3DA98C-12C9-E0B7-2CD6-3B8CCECD5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4D10A2-7D51-49FF-90E6-404794B9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44BA-1319-8E2D-441A-D124A1F5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CE98F-895F-4C5F-37E6-620DB12E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A4389-AED4-FB37-DD24-10A8CEAA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9F7D5-BAA2-B387-A695-203696B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C9C2A-5B9F-C4C0-5445-DE9C2346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542FC-C88D-CF92-C8A1-EF4FE363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21D4-D8DD-01ED-C1E8-D0804FE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5BF8-0C85-5672-B4C4-04C0154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058F-654B-84BC-2F7C-AB819318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BE8D-30C7-A91B-8D6B-5DA0F555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89012-CBE4-767A-818B-6D274D96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BFAED-AF7A-D345-2C61-BDABC64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0E0B-3581-F55A-9675-F69C6AE7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9AF7-182E-EF87-6798-F62B31CC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24189-D769-7D89-A126-F163B055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DE626-2F8D-999B-E612-E291A427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525D5-AFBC-2937-696D-62476461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D5BB7-CB14-672B-C648-F3E1540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ED0E5-C41B-CFB3-01E0-446463A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1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EE633-2FF1-B389-3212-808C4FB4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C2BC0-F47C-920A-9806-54596A80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0ED37-D6E8-EF47-7B2B-2D8ABCCB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0C982-EE4D-7A0A-B2BD-47D3CDAF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EB694-0F38-BA3A-15DB-B3D655A6A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D6733-31A1-AF00-7C52-72AA23B5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A20DD-1AFA-99E6-3962-CC59016B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A3F2B-29E6-8D84-41D9-B8D244EC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C551-2359-AD0D-EEBA-18D06B9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38A5B-667F-7A56-3D0D-40268684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834C5B-A55D-86D0-E137-80522FD5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29755-9B01-A4FA-62CF-405E2E64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6DEC4-DF45-0B34-E7A4-DC4743F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4F6729-11B8-59A3-08DB-EB75B10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71C4E-BD27-5044-CB15-01B19BBE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54D7-B20C-E47A-775B-5A731B8D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9CBE4-CAE6-7D93-549F-9EB48A6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7AACE-3147-6557-E1AD-64423849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77298-4513-5DDE-176F-D8CC23DC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70B56-A175-D480-7B82-9A87285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43634-AA07-F67A-6269-AFE9A7D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B54F-26BE-0EBE-43EA-57B93E4B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05782-9957-810D-E461-04200C22D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E0784-7701-2447-2BE1-F27C0E36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EC221-9C84-93A3-4766-191A6FA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0039-4F4B-7D7C-C9DC-64D2642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D2E59-C88B-ACD0-AFA7-0D84EA3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5B431-7D66-65F9-6F40-00E18565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7E01F-4EB3-9633-A0E6-92C97B43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73E5-64FF-C7B6-E225-F2F543DF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7EF8-5180-4D59-B2FC-1BE1157B5EA8}" type="datetimeFigureOut">
              <a:rPr lang="ko-KR" altLang="en-US" smtClean="0"/>
              <a:t>2024-09-18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58A04-DD1B-518B-F044-979D1F5D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3773-BF36-ACDF-D1FA-8C51B548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8FBD-5582-4FEA-800E-7BEA0DD7E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E6428-FD75-356F-B237-6B251CE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12055"/>
            <a:ext cx="9851764" cy="5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EnableListenServer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71E6CC-2835-F1CB-C2ED-30963123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043169" cy="51137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DDC4EA-2D57-FC54-93EA-C325E1F066EC}"/>
              </a:ext>
            </a:extLst>
          </p:cNvPr>
          <p:cNvSpPr/>
          <p:nvPr/>
        </p:nvSpPr>
        <p:spPr>
          <a:xfrm>
            <a:off x="1170039" y="3785419"/>
            <a:ext cx="2615380" cy="471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Listen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ABCE8-1EF9-D237-EF55-6BFEB29F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9020"/>
            <a:ext cx="6029579" cy="57889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428C-91D0-22C3-5D3C-0B17B31DEF83}"/>
              </a:ext>
            </a:extLst>
          </p:cNvPr>
          <p:cNvSpPr/>
          <p:nvPr/>
        </p:nvSpPr>
        <p:spPr>
          <a:xfrm>
            <a:off x="707923" y="2890684"/>
            <a:ext cx="4572000" cy="538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13E6B-10DB-C536-E10B-1F7FCD7F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01739"/>
            <a:ext cx="947869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44E1B-3BE0-3914-C4DD-475E7088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05001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4D6D8-DF3C-8B1F-94CC-173E8BE3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0211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D5F45-590E-E222-39AB-B676223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19776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CreateNameNetDriver_local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C26595-94F6-2D42-93B4-35123CE0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84016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F7147-5E68-08D1-2D06-4EE39F78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411220" cy="54109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85940-05CF-D55F-BD2F-409905EDD8ED}"/>
              </a:ext>
            </a:extLst>
          </p:cNvPr>
          <p:cNvSpPr/>
          <p:nvPr/>
        </p:nvSpPr>
        <p:spPr>
          <a:xfrm>
            <a:off x="648929" y="4522839"/>
            <a:ext cx="5073445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6CBF-F5C5-221E-52F9-1EC7DEDE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23150"/>
            <a:ext cx="698279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SetWorld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3F8A5-AF88-89F6-311E-9122F8B3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5" y="1113623"/>
            <a:ext cx="11545911" cy="3734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3B8AE1-824A-526B-9858-10C6EDE0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4" y="4847944"/>
            <a:ext cx="664937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8637D-5C2B-3E26-24C9-A6F581FA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0439"/>
            <a:ext cx="6721364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Tick Delegate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FB4D7-19F7-40C0-51E6-83C1CDDF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668431" cy="1609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99A07-5DD1-8C26-374A-89E443A6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001908"/>
            <a:ext cx="62206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Uworld</a:t>
            </a:r>
            <a:r>
              <a:rPr lang="en-US" altLang="ko-KR" dirty="0"/>
              <a:t> Listen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ABCE8-1EF9-D237-EF55-6BFEB29F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69020"/>
            <a:ext cx="6029579" cy="57889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B4428C-91D0-22C3-5D3C-0B17B31DEF83}"/>
              </a:ext>
            </a:extLst>
          </p:cNvPr>
          <p:cNvSpPr/>
          <p:nvPr/>
        </p:nvSpPr>
        <p:spPr>
          <a:xfrm>
            <a:off x="707923" y="5348748"/>
            <a:ext cx="4572000" cy="973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6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InitListen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FA334-A34C-F289-EEAC-5AF9CCC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7141335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F70702-96BA-F65F-CC13-062BB67D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04658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EditorEngine</a:t>
            </a:r>
            <a:r>
              <a:rPr lang="en-US" altLang="ko-KR" dirty="0"/>
              <a:t> 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214F4-DA7D-6711-2EF4-89F5D477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1064629"/>
            <a:ext cx="7544292" cy="3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157D-BAC8-3F27-E9DF-09B453C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0B86C1-5645-E13A-379C-9B976F799064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UEditorEngine</a:t>
            </a:r>
            <a:r>
              <a:rPr lang="en-US" altLang="ko-KR" dirty="0"/>
              <a:t>::</a:t>
            </a:r>
            <a:r>
              <a:rPr lang="en-US" altLang="ko-KR" dirty="0" err="1"/>
              <a:t>CreateInnerProcessPIEGameInstance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6E017-0FCD-AA1F-9C9C-1904E7C0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2661"/>
            <a:ext cx="88023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66F47-6A12-F616-CE85-511A84CF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88723"/>
            <a:ext cx="10913807" cy="57692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E28F-D98D-1EB1-FB26-D9FEA49254F7}"/>
              </a:ext>
            </a:extLst>
          </p:cNvPr>
          <p:cNvSpPr/>
          <p:nvPr/>
        </p:nvSpPr>
        <p:spPr>
          <a:xfrm>
            <a:off x="825910" y="3429000"/>
            <a:ext cx="5004619" cy="562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A5248-364D-CAD6-3933-196E1B18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02890"/>
            <a:ext cx="9114897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DAD06-B542-EF09-5398-98B71B77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36"/>
            <a:ext cx="12192000" cy="51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2748B-7D4C-4E2B-77B1-F47D1BDF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8606"/>
            <a:ext cx="8268854" cy="5153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7B6709-A375-675D-12F5-5B4ABF827A4F}"/>
              </a:ext>
            </a:extLst>
          </p:cNvPr>
          <p:cNvSpPr/>
          <p:nvPr/>
        </p:nvSpPr>
        <p:spPr>
          <a:xfrm>
            <a:off x="1317523" y="963561"/>
            <a:ext cx="5771535" cy="678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EnableListenServer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D3191-72DF-1981-B939-15F859C5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12723"/>
            <a:ext cx="7344920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6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83</Words>
  <Application>Microsoft Office PowerPoint</Application>
  <PresentationFormat>와이드스크린</PresentationFormat>
  <Paragraphs>25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30</cp:revision>
  <dcterms:created xsi:type="dcterms:W3CDTF">2024-09-18T08:08:42Z</dcterms:created>
  <dcterms:modified xsi:type="dcterms:W3CDTF">2024-09-18T12:18:51Z</dcterms:modified>
</cp:coreProperties>
</file>