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6" r:id="rId35"/>
    <p:sldId id="325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0ADC7-170A-3233-FED5-3880C0E0A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678-6559-85FF-8865-9B029C28B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5F7F5-D968-34C4-D800-D0B442C2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5912B-994F-2D34-E56B-BC2BCB16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CC819-CCEF-16CE-6762-694994C2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3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8D6DF-546E-6128-9F6A-8AB3C958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99696-C3E3-EE34-0B04-A7BC44EAF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E381D-113A-3DFD-ACF7-3CC1E03C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34C40-2103-F28E-179F-11FCFB3B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64E6A-B209-2A6E-F88A-CBBCF727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CF4E6-0269-9DCC-BE54-B189F81BB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FF8D23-C2AE-136C-5E15-02A08F028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289DA-6111-E86A-5997-68F91FDF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E3790-67B8-7A5A-5A44-A4C0C80C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EC0D5-D28E-E2CA-CD5A-A17C6B12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3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FE094-3408-1D4C-7EB0-4BF13356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9C609-9F52-1EFB-EBB5-8872B6E5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D6AC1-7EAB-B20E-6C38-2B2CD428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85794-2945-7C9D-C735-444B2353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2A160-AAF6-D48A-ED77-599736ED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6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9A26-551E-D566-7A00-8050774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CD922-A2DC-504D-4205-834C6CDF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F5412-26A0-1C8A-7F81-D4432E73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04BF-68B6-5B36-5BE3-10041D76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244C8-2B9B-DD1A-98C6-E313AF6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3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16D11-E10E-ABB7-D95F-8457B857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D81A6-B42F-D48D-7001-85492FC9A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8B8C0-76C8-7C97-6FB7-9345CB69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4558F-0560-B07B-BDE3-C2FC3204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70331-7363-E8DC-4B5E-CBA21CE9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C021F-6C46-FAE8-C124-53ADF06A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2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EB4A-BF30-4FF1-2B16-FDAE11F0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1ED6A-612B-3CD8-9449-AF164925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8FB04-B4E6-A3A2-BCAD-5A12CC1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4AEAF-BB25-4DA0-2B8F-176BF49D9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A03CA-DC53-0457-DC80-771BDB447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274FB-29E8-8B53-238E-D2670A19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CCAFC-1446-D048-DB2D-A0E0A0F6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9061D2-C59E-232C-B5B8-B8054AF3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7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BED3D-E684-CA4A-D54C-EF6797F0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327072-795B-BFB8-6CFA-7CE8A555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78EE4-B920-8FBF-8CA4-9253FABF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E648D-06D4-9E16-0A2B-C609AFA0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79EB7-C419-1796-33E0-739872C1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CEF072-9E97-3AE8-9BA3-6B4334C5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4EB9-0202-2588-34AD-6856018A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7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A2462-5D60-9301-AF4A-D21A9312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79D16-1CC3-B547-9371-8967163C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F7D75-ECDD-ABD9-C453-3594C653B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0B1BA-594C-108D-8737-01B9C185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81479-3A6C-CA27-2373-4560280C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028F6-D22D-6282-30D5-15B24477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8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87F6B-0028-A1B4-0298-9E260713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E32A0-622C-1669-B8A3-FBA0035F3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911D3-9C5A-721F-C6E5-0DFFEACC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529D3-4DF8-6F60-B555-D5B5F9C2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FE3C0-39C4-DC96-1F3E-2B924FF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30F9A-79C8-60DE-D1E9-BA2BEF59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6D1A8B-55B0-46ED-1903-D5B819F8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82941-BD90-A17F-4217-557E743EA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235BA-E1CD-A652-92F8-A0AE5BFED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55E2-9B95-4FC0-843C-091B6CF449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DC815-B8FD-87FA-F922-23F58094F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EC31F-D3F8-D3AF-DD57-41EB0CC9E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4108-91A4-406D-BBE3-D6028F4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Tick 000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CB1CD5-979B-BD3A-3ABF-462806A0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75522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Tick 000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CB1CD5-979B-BD3A-3ABF-462806A0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75522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SendAllEndOfFrameUpdates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DC352-452B-3A40-0597-4F297565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23628"/>
            <a:ext cx="925006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4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SendAllEndOfFrameUpdates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C2D92-41C0-9C37-2600-506E257F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250330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SendAllEndOfFrameUpdates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4409D-8AD9-50E7-9976-E2B2C0E6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188720"/>
            <a:ext cx="11460174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9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SendAllEndOfFrameUpdates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6FED15-E8A6-F50E-0CD9-68C96A38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45938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7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ActorComponent</a:t>
            </a:r>
            <a:r>
              <a:rPr lang="en-US" altLang="ko-KR" dirty="0"/>
              <a:t> </a:t>
            </a:r>
            <a:r>
              <a:rPr lang="en-US" altLang="ko-KR" dirty="0" err="1"/>
              <a:t>DoDeferredRenderUpdates_Concurrent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41F35-CDB0-C392-9E01-A8B38491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1299997"/>
            <a:ext cx="1206033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6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SendRenderTransform_Concurrent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C73DC-3D9C-D1C8-C9C0-9920A528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5922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UpdatePrimitiveTransform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5E1D1-6966-A2B2-2CCC-84847A86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83064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4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UpdatePrimitiveTransform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9E461F-D89F-019B-7CAF-C5349E63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97380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UpdatePrimitiveTransform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CBA040-2CF7-63B4-0D74-A27C24F8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70680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Tick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8CD01-C0B1-7B6A-8CEF-2A25801B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789728"/>
            <a:ext cx="7830643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8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GetActorPositionForRenderer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72B3A4-0248-D0D9-32CE-7DFB14AB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13570"/>
            <a:ext cx="10383699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6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UpdatePrimitiveTransform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CBA040-2CF7-63B4-0D74-A27C24F8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70680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UpdatePrimitiveTransform_RenderThread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454C0-170E-EAFF-F93E-1B5E35DA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13"/>
            <a:ext cx="12192000" cy="11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3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Tick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8CD01-C0B1-7B6A-8CEF-2A25801B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789728"/>
            <a:ext cx="7830643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 Draw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6C74A-7095-F286-BDB7-39C952C8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7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Fcanvas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2DDCB8-1E3F-AF57-F6CC-ED1E7E66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916909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0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Fcanvas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BBEE5-9E55-B464-44EF-0FFC885B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98279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94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Draw 012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A5D5ED-29C2-44ED-DBDA-901CBBAA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20296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Draw 012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D6A2A-F48F-F44E-E825-994FEA19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51733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3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FSceneViewFamilyContext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9F6FE9-7084-6545-1353-1A81AA36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99232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4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ActorComponent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329E93-17E1-2178-7419-92E79551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31675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98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</a:t>
            </a:r>
            <a:r>
              <a:rPr lang="en-US" altLang="ko-KR" dirty="0" err="1"/>
              <a:t>FSceneViewFamily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6F7A86-4A95-8974-4CD6-942677B3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7832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3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FSceneView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FF828E-B831-3612-5A6D-4F950762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34585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5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FSceneView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B99BA-9DBE-ACFD-F5F2-0AFC64EC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08622"/>
            <a:ext cx="11641175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7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ULocalPlayer</a:t>
            </a:r>
            <a:r>
              <a:rPr lang="en-US" altLang="ko-KR" dirty="0"/>
              <a:t>::</a:t>
            </a:r>
            <a:r>
              <a:rPr lang="en-US" altLang="ko-KR" dirty="0" err="1"/>
              <a:t>ViewState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B6094-B854-0C4C-32A0-2D13A019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66375"/>
            <a:ext cx="5677692" cy="1133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D7876D-3599-620B-1F78-CAE368624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1" y="2077662"/>
            <a:ext cx="8773324" cy="47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5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Draw 012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A5D5ED-29C2-44ED-DBDA-901CBBAA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20296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72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Draw 012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D6A2A-F48F-F44E-E825-994FEA19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51733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22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ULocalPlayer</a:t>
            </a:r>
            <a:r>
              <a:rPr lang="en-US" altLang="ko-KR" dirty="0"/>
              <a:t>::</a:t>
            </a:r>
            <a:r>
              <a:rPr lang="en-US" altLang="ko-KR" dirty="0" err="1"/>
              <a:t>CalcSceneView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02172-C3EE-40E5-0F90-18F3F824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4" y="1176023"/>
            <a:ext cx="879280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6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ULocalPlayer</a:t>
            </a:r>
            <a:r>
              <a:rPr lang="en-US" altLang="ko-KR" dirty="0"/>
              <a:t>::</a:t>
            </a:r>
            <a:r>
              <a:rPr lang="en-US" altLang="ko-KR" dirty="0" err="1"/>
              <a:t>CalcSceneView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F1D7B-C66B-0C19-508C-BE556305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35432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42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FSceneViewInitOptions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F09F0-9F2D-9B94-2C00-8CE83E24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97300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2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ScenePrivate</a:t>
            </a:r>
            <a:r>
              <a:rPr lang="en-US" altLang="ko-KR" dirty="0"/>
              <a:t> </a:t>
            </a:r>
            <a:r>
              <a:rPr lang="en-US" altLang="ko-KR" dirty="0" err="1"/>
              <a:t>FSceneViewProjectionData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CB5027-599A-34A2-33CB-CCF4CC8F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76430"/>
            <a:ext cx="9497750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PropagateTransformUpdate</a:t>
            </a:r>
            <a:r>
              <a:rPr lang="en-US" altLang="ko-KR" dirty="0"/>
              <a:t>  018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B9311C-1E07-3B97-351B-B9B5B267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07859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8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ULocalPlayer</a:t>
            </a:r>
            <a:r>
              <a:rPr lang="en-US" altLang="ko-KR" dirty="0"/>
              <a:t>::</a:t>
            </a:r>
            <a:r>
              <a:rPr lang="en-US" altLang="ko-KR" dirty="0" err="1"/>
              <a:t>CalcSceneView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02172-C3EE-40E5-0F90-18F3F824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4" y="1176023"/>
            <a:ext cx="879280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4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CalcSceneViewInitOptions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7069BA-7E64-3F06-DCF2-37A5F197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2111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65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CalcSceneViewInitOptions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BAD44C-D69B-F5D9-E3BB-74839C0F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678751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15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ULocalPlayer</a:t>
            </a:r>
            <a:r>
              <a:rPr lang="en-US" altLang="ko-KR" dirty="0"/>
              <a:t>::</a:t>
            </a:r>
            <a:r>
              <a:rPr lang="en-US" altLang="ko-KR" dirty="0" err="1"/>
              <a:t>GetProjectionData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7A76C-14A3-7247-EF98-902F1509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56469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0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ULocalPlayer</a:t>
            </a:r>
            <a:r>
              <a:rPr lang="en-US" altLang="ko-KR" dirty="0"/>
              <a:t>::</a:t>
            </a:r>
            <a:r>
              <a:rPr lang="en-US" altLang="ko-KR" dirty="0" err="1"/>
              <a:t>GetProjectionData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DE2D4-265F-3B02-3C14-20186339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4227"/>
            <a:ext cx="1103148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1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ULocalPlayer</a:t>
            </a:r>
            <a:r>
              <a:rPr lang="en-US" altLang="ko-KR" dirty="0"/>
              <a:t>::</a:t>
            </a:r>
            <a:r>
              <a:rPr lang="en-US" altLang="ko-KR" dirty="0" err="1"/>
              <a:t>GetProjectionData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0E488-94B8-7914-986A-9D5F279D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73153"/>
            <a:ext cx="895475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96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ULocalPlayer</a:t>
            </a:r>
            <a:r>
              <a:rPr lang="en-US" altLang="ko-KR" dirty="0"/>
              <a:t>::</a:t>
            </a:r>
            <a:r>
              <a:rPr lang="en-US" altLang="ko-KR" dirty="0" err="1"/>
              <a:t>GetProjectionData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47D4AE-19CE-A2FA-C886-65E1B068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03164"/>
            <a:ext cx="1074570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0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FMinimalViewInfo</a:t>
            </a:r>
            <a:r>
              <a:rPr lang="en-US" altLang="ko-KR" dirty="0"/>
              <a:t> 022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FDB35-3050-4A97-89B9-C17BCB86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5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59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GetViewPoint</a:t>
            </a:r>
            <a:r>
              <a:rPr lang="en-US" altLang="ko-KR" dirty="0"/>
              <a:t> 023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9BF8B-BBE0-43C2-8637-AACC5502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95075"/>
            <a:ext cx="967875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57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APlayerCameraManager</a:t>
            </a:r>
            <a:r>
              <a:rPr lang="en-US" altLang="ko-KR" dirty="0"/>
              <a:t>::</a:t>
            </a:r>
            <a:r>
              <a:rPr lang="en-US" altLang="ko-KR" dirty="0" err="1"/>
              <a:t>CameraCachePrivate</a:t>
            </a:r>
            <a:r>
              <a:rPr lang="en-US" altLang="ko-KR" dirty="0"/>
              <a:t> 024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B60588-7893-1F69-7A10-2782E4F5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22059"/>
            <a:ext cx="647790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ActorComponent</a:t>
            </a:r>
            <a:r>
              <a:rPr lang="en-US" altLang="ko-KR" dirty="0"/>
              <a:t> </a:t>
            </a:r>
            <a:r>
              <a:rPr lang="en-US" altLang="ko-KR" dirty="0" err="1"/>
              <a:t>MakrForNeededEndOfFrameUpdate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72E4F-38D9-93A9-7920-725514CB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8697"/>
            <a:ext cx="907859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8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FCameraCacheEntry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6E9AE-BF09-719E-C9F1-F5EC89D3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12884"/>
            <a:ext cx="1030748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00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UWorld</a:t>
            </a:r>
            <a:r>
              <a:rPr lang="en-US" altLang="ko-KR" dirty="0"/>
              <a:t>::Tick 026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41969-3586-F643-FBED-ED4FC3BF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02169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39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UpdateCameraManager</a:t>
            </a:r>
            <a:r>
              <a:rPr lang="en-US" altLang="ko-KR" dirty="0"/>
              <a:t> 027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5AE1FE-0776-5E96-08DA-114A9740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64072"/>
            <a:ext cx="8116433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10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UpdateCamera</a:t>
            </a:r>
            <a:r>
              <a:rPr lang="en-US" altLang="ko-KR" dirty="0"/>
              <a:t> 028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EE764A-534B-9447-F93C-F02B6BC2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9290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7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FMinimalViewInfo</a:t>
            </a:r>
            <a:r>
              <a:rPr lang="en-US" altLang="ko-KR" dirty="0"/>
              <a:t> </a:t>
            </a:r>
            <a:r>
              <a:rPr lang="en-US" altLang="ko-KR" dirty="0" err="1"/>
              <a:t>CalculateProjectionMatrixGivenView</a:t>
            </a:r>
            <a:r>
              <a:rPr lang="en-US" altLang="ko-KR" dirty="0"/>
              <a:t> 029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A61F39-38B5-597A-6B05-C6B951B2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806"/>
            <a:ext cx="1219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71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CalculateProjectionMatrixGivenViewRectangle</a:t>
            </a:r>
            <a:r>
              <a:rPr lang="en-US" altLang="ko-KR" dirty="0"/>
              <a:t> 030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3CCF3-DB2F-51F3-F204-5B3B0122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78"/>
            <a:ext cx="12192000" cy="37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PlayerController</a:t>
            </a:r>
            <a:r>
              <a:rPr lang="en-US" altLang="ko-KR" dirty="0"/>
              <a:t> </a:t>
            </a:r>
            <a:r>
              <a:rPr lang="en-US" altLang="ko-KR" dirty="0" err="1"/>
              <a:t>CalculateProjectionMatrixGivenViewRectangle</a:t>
            </a:r>
            <a:r>
              <a:rPr lang="en-US" altLang="ko-KR" dirty="0"/>
              <a:t> 030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95AA1-6C70-6456-7584-AA53819E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942154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54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LocalPlayer</a:t>
            </a:r>
            <a:r>
              <a:rPr lang="en-US" altLang="ko-KR" dirty="0"/>
              <a:t> </a:t>
            </a:r>
            <a:r>
              <a:rPr lang="en-US" altLang="ko-KR" dirty="0" err="1"/>
              <a:t>FSceneViewStateReference</a:t>
            </a:r>
            <a:r>
              <a:rPr lang="en-US" altLang="ko-KR" dirty="0"/>
              <a:t>::Allocate 031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E668B-7443-3EEF-A8E5-A24CF007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08758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2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GameViewportClient</a:t>
            </a:r>
            <a:r>
              <a:rPr lang="en-US" altLang="ko-KR" dirty="0"/>
              <a:t> Draw 032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D6A2A-F48F-F44E-E825-994FEA19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51733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6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MarkActorComponentForNeededEndOfFrameUpdate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8AA69-C7EB-8B94-7E25-39A18682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136015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3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MarkActorComponentForNeededEndOfFrameUpdate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8696A-0105-0F05-4CA3-1A332567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19317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MarkActorComponentForNeededEndOfFrameUpdate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170D80-BAEA-7A2F-6A82-1D2FA38A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7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5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MarkActorComponentForNeededEndOfFrameUpdate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DF3D07-4342-AD52-714E-C24FB83A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323"/>
            <a:ext cx="12192000" cy="43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201</Words>
  <Application>Microsoft Office PowerPoint</Application>
  <PresentationFormat>와이드스크린</PresentationFormat>
  <Paragraphs>58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74</cp:revision>
  <dcterms:created xsi:type="dcterms:W3CDTF">2024-07-01T10:20:01Z</dcterms:created>
  <dcterms:modified xsi:type="dcterms:W3CDTF">2024-07-01T14:56:53Z</dcterms:modified>
</cp:coreProperties>
</file>