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13" r:id="rId2"/>
    <p:sldId id="714" r:id="rId3"/>
    <p:sldId id="715" r:id="rId4"/>
    <p:sldId id="716" r:id="rId5"/>
    <p:sldId id="717" r:id="rId6"/>
    <p:sldId id="257" r:id="rId7"/>
    <p:sldId id="258" r:id="rId8"/>
    <p:sldId id="718" r:id="rId9"/>
    <p:sldId id="719" r:id="rId10"/>
    <p:sldId id="720" r:id="rId11"/>
    <p:sldId id="721" r:id="rId12"/>
    <p:sldId id="722" r:id="rId13"/>
    <p:sldId id="723" r:id="rId14"/>
    <p:sldId id="724" r:id="rId15"/>
    <p:sldId id="725" r:id="rId16"/>
    <p:sldId id="757" r:id="rId17"/>
    <p:sldId id="726" r:id="rId18"/>
    <p:sldId id="727" r:id="rId19"/>
    <p:sldId id="728" r:id="rId20"/>
    <p:sldId id="729" r:id="rId21"/>
    <p:sldId id="730" r:id="rId22"/>
    <p:sldId id="731" r:id="rId23"/>
    <p:sldId id="732" r:id="rId24"/>
    <p:sldId id="733" r:id="rId25"/>
    <p:sldId id="756" r:id="rId26"/>
    <p:sldId id="734" r:id="rId27"/>
    <p:sldId id="736" r:id="rId28"/>
    <p:sldId id="735" r:id="rId29"/>
    <p:sldId id="737" r:id="rId30"/>
    <p:sldId id="738" r:id="rId31"/>
    <p:sldId id="740" r:id="rId32"/>
    <p:sldId id="741" r:id="rId33"/>
    <p:sldId id="742" r:id="rId34"/>
    <p:sldId id="743" r:id="rId35"/>
    <p:sldId id="744" r:id="rId36"/>
    <p:sldId id="745" r:id="rId37"/>
    <p:sldId id="746" r:id="rId38"/>
    <p:sldId id="748" r:id="rId39"/>
    <p:sldId id="747" r:id="rId40"/>
    <p:sldId id="749" r:id="rId41"/>
    <p:sldId id="750" r:id="rId42"/>
    <p:sldId id="751" r:id="rId43"/>
    <p:sldId id="75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8734E-55D0-4FBC-9FAA-DECDEF5CA7F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19B01-53F7-4A25-91F2-AF1C68EF6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6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1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93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07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92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282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99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95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23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00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39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0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25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57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06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93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20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11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045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92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097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2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7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15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73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25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24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42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70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008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62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12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201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71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50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1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9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7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5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78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0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FCB6D-B369-CD70-A9B5-CF0040048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5433C-20DF-956D-A5DE-B935AE0C5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51EEC-1472-A4AD-920C-DB0871E7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015A-112F-4859-A771-2795E161CA1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16655-CC74-6B34-61CA-A751C88C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70B44-72B3-1626-C0E6-9AE34E71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0741-3A81-4CAE-AF9F-821F0D553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1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B1CD2-A43D-0795-EA52-AF4AF9E9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93B0B-E844-CC5D-3518-719719D71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E561D-348E-E495-F690-F2F5FDD4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015A-112F-4859-A771-2795E161CA1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D942D-03D5-EA91-9E23-BC22557F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69DC1-71FD-5F75-118B-8402736F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0741-3A81-4CAE-AF9F-821F0D553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7522A7-C04A-ADFB-E604-9956C5831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045E93-078D-4843-E9E3-D99B05DEB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0ED91-5B4B-9F38-EB9B-DE410576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015A-112F-4859-A771-2795E161CA1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48831-DD32-2656-B288-24CA0430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930B2-1071-86FB-7A8D-E67A1968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0741-3A81-4CAE-AF9F-821F0D553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7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5E6C6-1E1A-5B17-EBEC-06B912EF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D2247-1081-6BC1-B675-DDEFCB58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D942C-57E1-55C0-5C0C-A6B63128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015A-112F-4859-A771-2795E161CA1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0C2CA-F422-2526-63BC-D31CEFF1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7B86-45B8-8B92-2164-637388AA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0741-3A81-4CAE-AF9F-821F0D553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2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A3F3D-B297-00F2-0DAF-6B533249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263BA-D57B-C53C-30BE-3A3E063A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41404-79C2-5B2E-7365-9CD45DB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015A-112F-4859-A771-2795E161CA1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99111-527B-9D28-3552-36BA674A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C8101-767B-8B0C-AA7F-87A34AFC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0741-3A81-4CAE-AF9F-821F0D553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3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BC589-7784-2C95-6F6D-18E65396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163F1-7A53-B6CF-5FAC-FAE35873D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657C7E-1BE3-98A3-FE9D-3BB0601D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BB181-EBCF-0663-1466-A73A437C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015A-112F-4859-A771-2795E161CA1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FEB73-3657-5B56-71E5-CD1BB2E2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6D4F8-CDCB-FB8B-0C22-831A066C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0741-3A81-4CAE-AF9F-821F0D553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7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86BB2-8379-9073-E387-F1310BF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B090B-A46B-7266-6CA9-FBED2721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BE5B2E-BBA4-B19B-CF10-6981A961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670016-2AD6-8E9A-3F00-F1413268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1316E3-2702-08E2-4432-635B4DD4B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82628-3A70-3775-1AE0-9C43246F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015A-112F-4859-A771-2795E161CA1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D7D958-3FCF-037E-25A7-A1142FED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67395-3284-E332-AB95-03A6B84F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0741-3A81-4CAE-AF9F-821F0D553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1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A1144-C1C5-AA30-D7FB-B023E541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EA3363-D55C-DE09-6F51-F6771670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015A-112F-4859-A771-2795E161CA1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1B0D3-685E-30DB-FE49-4915EA9E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9165B8-461F-6DD3-9EB2-A5C00C9D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0741-3A81-4CAE-AF9F-821F0D553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5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4C7605-A33F-370D-A8C1-51E8192E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015A-112F-4859-A771-2795E161CA1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A245C-EC70-D318-24BA-FC14B16A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3576F-71F1-BF1D-0AF7-E6F9CFE3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0741-3A81-4CAE-AF9F-821F0D553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8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51FFB-4D72-3B4F-A0B4-8E3B5962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C9634-A752-0115-FBC8-87390E55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5387C-AB17-631F-1C2D-D944D8DF4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E9685-BB7A-961F-122A-586F13DA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015A-112F-4859-A771-2795E161CA1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BC23E-8CD1-3EEF-1F64-9FF884CD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3A39F-6B66-7AEF-882A-7F2834AF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0741-3A81-4CAE-AF9F-821F0D553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5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016E4-035C-2DA3-6960-65E7FCE0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13145-0588-1B63-6985-4E5CF8D62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C0B3B4-B186-9443-4BE1-E1BEED294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A3C3F-1774-7376-B7B9-4B7E9995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015A-112F-4859-A771-2795E161CA1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93832-85F9-3A89-A91E-5C03FF91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93D85-4095-C726-B28E-0714841C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0741-3A81-4CAE-AF9F-821F0D553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6AA692-8E21-079E-1E5B-F1E11EA1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498E2-78A2-0CAD-FAA4-6FC40719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9321C-A798-7A05-4B00-AC331920B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015A-112F-4859-A771-2795E161CA1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930B7-8E8C-9541-22AE-844A53438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28CAD-60E5-6698-6016-592F6D40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0741-3A81-4CAE-AF9F-821F0D553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6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Engine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6941E-7B6F-255A-8A64-34C025AAB0E1}"/>
              </a:ext>
            </a:extLst>
          </p:cNvPr>
          <p:cNvSpPr txBox="1">
            <a:spLocks/>
          </p:cNvSpPr>
          <p:nvPr/>
        </p:nvSpPr>
        <p:spPr>
          <a:xfrm>
            <a:off x="213360" y="1188720"/>
            <a:ext cx="11691670" cy="5257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가장 베스트는 </a:t>
            </a:r>
            <a:r>
              <a:rPr lang="ko-KR" altLang="en-US" sz="2000" dirty="0" err="1"/>
              <a:t>언리얼</a:t>
            </a:r>
            <a:r>
              <a:rPr lang="ko-KR" altLang="en-US" sz="2000" dirty="0"/>
              <a:t> 엔진을 그대로 </a:t>
            </a:r>
            <a:r>
              <a:rPr lang="ko-KR" altLang="en-US" sz="2000" dirty="0" err="1"/>
              <a:t>클로닝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해보는것인데</a:t>
            </a:r>
            <a:r>
              <a:rPr lang="en-US" altLang="ko-KR" sz="2000" dirty="0"/>
              <a:t>… UE</a:t>
            </a:r>
            <a:r>
              <a:rPr lang="ko-KR" altLang="en-US" sz="2000" dirty="0"/>
              <a:t>가 너무 방대하다</a:t>
            </a:r>
            <a:r>
              <a:rPr lang="en-US" altLang="ko-KR" sz="2000" dirty="0"/>
              <a:t>…</a:t>
            </a:r>
          </a:p>
          <a:p>
            <a:r>
              <a:rPr lang="ko-KR" altLang="en-US" sz="1600" dirty="0" err="1"/>
              <a:t>클로닝이</a:t>
            </a:r>
            <a:r>
              <a:rPr lang="ko-KR" altLang="en-US" sz="1600" dirty="0"/>
              <a:t> 왜 </a:t>
            </a:r>
            <a:r>
              <a:rPr lang="ko-KR" altLang="en-US" sz="1600" dirty="0" err="1"/>
              <a:t>좋은지부터</a:t>
            </a:r>
            <a:r>
              <a:rPr lang="ko-KR" altLang="en-US" sz="1600" dirty="0"/>
              <a:t> 생각해보자</a:t>
            </a:r>
            <a:endParaRPr lang="en-US" altLang="ko-KR" sz="1600" dirty="0"/>
          </a:p>
          <a:p>
            <a:pPr lvl="1"/>
            <a:r>
              <a:rPr lang="ko-KR" altLang="en-US" sz="1200" dirty="0"/>
              <a:t>구조 </a:t>
            </a:r>
            <a:r>
              <a:rPr lang="en-US" altLang="ko-KR" sz="1200" dirty="0"/>
              <a:t>: </a:t>
            </a:r>
            <a:r>
              <a:rPr lang="ko-KR" altLang="en-US" sz="1200" dirty="0"/>
              <a:t>우리는 </a:t>
            </a:r>
            <a:r>
              <a:rPr lang="ko-KR" altLang="en-US" sz="1200" dirty="0" err="1"/>
              <a:t>클로닝</a:t>
            </a:r>
            <a:r>
              <a:rPr lang="ko-KR" altLang="en-US" sz="1200" dirty="0"/>
              <a:t> 하면서 여기저기 </a:t>
            </a:r>
            <a:r>
              <a:rPr lang="ko-KR" altLang="en-US" sz="1200" dirty="0" err="1"/>
              <a:t>흩어져있는</a:t>
            </a:r>
            <a:r>
              <a:rPr lang="ko-KR" altLang="en-US" sz="1200" dirty="0"/>
              <a:t> 엔진코드를 찾아내서 구조를 정리할 수 있다</a:t>
            </a:r>
            <a:endParaRPr lang="en-US" altLang="ko-KR" sz="1200" dirty="0"/>
          </a:p>
          <a:p>
            <a:pPr lvl="1"/>
            <a:r>
              <a:rPr lang="ko-KR" altLang="en-US" sz="1200" dirty="0"/>
              <a:t>디테일 </a:t>
            </a:r>
            <a:r>
              <a:rPr lang="en-US" altLang="ko-KR" sz="1200" dirty="0"/>
              <a:t>: </a:t>
            </a:r>
            <a:r>
              <a:rPr lang="ko-KR" altLang="en-US" sz="1200" dirty="0"/>
              <a:t>코드를 그대로 따라하면서 해당 부분에 왜 이렇게 작성했는지 알 수 있다</a:t>
            </a:r>
            <a:endParaRPr lang="en-US" altLang="ko-KR" sz="1200" dirty="0"/>
          </a:p>
          <a:p>
            <a:pPr lvl="1"/>
            <a:r>
              <a:rPr lang="ko-KR" altLang="en-US" sz="1200" dirty="0"/>
              <a:t>완전함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클로닝의</a:t>
            </a:r>
            <a:r>
              <a:rPr lang="ko-KR" altLang="en-US" sz="1200" dirty="0"/>
              <a:t> 목표는 일단 돌아가는 프로그램을 만드는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 목표를 </a:t>
            </a:r>
            <a:r>
              <a:rPr lang="ko-KR" altLang="en-US" sz="1200" dirty="0" err="1"/>
              <a:t>달성할려면</a:t>
            </a:r>
            <a:r>
              <a:rPr lang="ko-KR" altLang="en-US" sz="1200" dirty="0"/>
              <a:t> 항상 퍼즐을 맞추는 정도로 생각한다</a:t>
            </a:r>
            <a:r>
              <a:rPr lang="en-US" altLang="ko-KR" sz="1200" dirty="0"/>
              <a:t>. </a:t>
            </a:r>
            <a:r>
              <a:rPr lang="ko-KR" altLang="en-US" sz="1200" dirty="0"/>
              <a:t>프로그래밍에서 </a:t>
            </a:r>
            <a:r>
              <a:rPr lang="en-US" altLang="ko-KR" sz="1200" dirty="0"/>
              <a:t>80%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디버깅깅이긴</a:t>
            </a:r>
            <a:r>
              <a:rPr lang="ko-KR" altLang="en-US" sz="1200" dirty="0"/>
              <a:t> 하다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r>
              <a:rPr lang="ko-KR" altLang="en-US" sz="1600" dirty="0" err="1"/>
              <a:t>클로닝</a:t>
            </a:r>
            <a:r>
              <a:rPr lang="ko-KR" altLang="en-US" sz="1600" dirty="0"/>
              <a:t> 하면 해당 프로젝트를 작성할 때의 </a:t>
            </a:r>
            <a:r>
              <a:rPr lang="en-US" altLang="ko-KR" sz="1600" dirty="0"/>
              <a:t>80%</a:t>
            </a:r>
            <a:r>
              <a:rPr lang="ko-KR" altLang="en-US" sz="1600" dirty="0"/>
              <a:t>정도의 경험을 해 </a:t>
            </a:r>
            <a:r>
              <a:rPr lang="ko-KR" altLang="en-US" sz="1600" dirty="0" err="1"/>
              <a:t>볼수도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그런데 너무 비효율적이다</a:t>
            </a:r>
            <a:r>
              <a:rPr lang="en-US" altLang="ko-KR" sz="1600" dirty="0"/>
              <a:t>… </a:t>
            </a:r>
            <a:r>
              <a:rPr lang="ko-KR" altLang="en-US" sz="1600" dirty="0"/>
              <a:t>나는 아직 디테일에 대해 아는 것도 없고 이것 </a:t>
            </a:r>
            <a:r>
              <a:rPr lang="ko-KR" altLang="en-US" sz="1600" dirty="0" err="1"/>
              <a:t>저것했다간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라이라를</a:t>
            </a:r>
            <a:r>
              <a:rPr lang="ko-KR" altLang="en-US" sz="1600" dirty="0"/>
              <a:t> 중간에서 복습하는 것 마냥 된다</a:t>
            </a:r>
            <a:r>
              <a:rPr lang="en-US" altLang="ko-KR" sz="1600" dirty="0"/>
              <a:t>! </a:t>
            </a:r>
            <a:r>
              <a:rPr lang="ko-KR" altLang="en-US" sz="1600" dirty="0"/>
              <a:t>그러니 일단 간단한 것 부터 시작하자</a:t>
            </a:r>
            <a:r>
              <a:rPr lang="en-US" altLang="ko-KR" sz="1600" dirty="0"/>
              <a:t>. </a:t>
            </a:r>
            <a:r>
              <a:rPr lang="ko-KR" altLang="en-US" sz="1600" dirty="0"/>
              <a:t>차후에 </a:t>
            </a:r>
            <a:r>
              <a:rPr lang="en-US" altLang="ko-KR" sz="1600" dirty="0"/>
              <a:t>5.3</a:t>
            </a:r>
            <a:r>
              <a:rPr lang="ko-KR" altLang="en-US" sz="1600" dirty="0"/>
              <a:t>으로 바꾸긴 하겠지만</a:t>
            </a:r>
            <a:r>
              <a:rPr lang="en-US" altLang="ko-KR" sz="1600" dirty="0"/>
              <a:t>, </a:t>
            </a:r>
            <a:r>
              <a:rPr lang="ko-KR" altLang="en-US" sz="1600" dirty="0"/>
              <a:t>당장은 </a:t>
            </a:r>
            <a:r>
              <a:rPr lang="en-US" altLang="ko-KR" sz="1600" dirty="0"/>
              <a:t>5.1</a:t>
            </a:r>
            <a:r>
              <a:rPr lang="ko-KR" altLang="en-US" sz="1600" dirty="0"/>
              <a:t>버전으로 사용하자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83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LaunchWindow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71D793-D4E7-B79A-34A1-0B9F12DA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9" y="1188720"/>
            <a:ext cx="10493829" cy="55639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44ECE02-7B60-C77C-B86F-64B8617DF3E0}"/>
              </a:ext>
            </a:extLst>
          </p:cNvPr>
          <p:cNvSpPr/>
          <p:nvPr/>
        </p:nvSpPr>
        <p:spPr>
          <a:xfrm>
            <a:off x="3605349" y="5042263"/>
            <a:ext cx="6365965" cy="809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8DE2C7-1B4E-FF25-4E80-DFAF7DE48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349" y="2879750"/>
            <a:ext cx="7148179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6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LaunchWindow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8DE2C7-1B4E-FF25-4E80-DFAF7DE4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7148179" cy="15165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D50702-583D-E956-13BC-5E85C26B4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2832969"/>
            <a:ext cx="3078747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4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LaunchWindow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444FDC-0176-C5B2-610D-4F27CC20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4" y="3561806"/>
            <a:ext cx="8428936" cy="32961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C86EE8-BBC5-D912-CBBD-4ED72427F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4" y="1173285"/>
            <a:ext cx="7026249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4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LaunchWindow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30475E-A360-3ED6-08CB-55AF9B1E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7834039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3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LaunchWindow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F8D63-579B-DDE6-DF57-30797544A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5644711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8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LaunchWindow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8AE72C-EFB0-FDC0-A47C-EE5B8DC3B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10813717" cy="52049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B2587E-0F82-F42B-9961-79C16843C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265" y="4550155"/>
            <a:ext cx="2834886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6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CreateWorld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6F17FB-B9AF-D2DC-FCBA-04919CC3F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9624894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3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LaunchWindow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6941E-7B6F-255A-8A64-34C025AAB0E1}"/>
              </a:ext>
            </a:extLst>
          </p:cNvPr>
          <p:cNvSpPr txBox="1">
            <a:spLocks/>
          </p:cNvSpPr>
          <p:nvPr/>
        </p:nvSpPr>
        <p:spPr>
          <a:xfrm>
            <a:off x="213360" y="1188720"/>
            <a:ext cx="11691670" cy="5257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LaunchedWindows</a:t>
            </a:r>
            <a:r>
              <a:rPr lang="ko-KR" altLang="en-US" sz="2000" dirty="0"/>
              <a:t>와 </a:t>
            </a:r>
            <a:r>
              <a:rPr lang="en-US" altLang="ko-KR" sz="2000" dirty="0"/>
              <a:t>Launch </a:t>
            </a:r>
            <a:r>
              <a:rPr lang="ko-KR" altLang="en-US" sz="2000" dirty="0"/>
              <a:t>둘 다 있다는 점 주의하자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147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LaunchWindow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F0056F-EC3F-5EAA-B46D-2A617E7C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9891617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6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LaunchWindow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D5F531-5D81-5FFB-E7C9-EC5A98492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36496"/>
            <a:ext cx="4089753" cy="18298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2A162D-6215-0048-2C1B-179201CAF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3192423"/>
            <a:ext cx="7918853" cy="35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5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UnrealInsight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6941E-7B6F-255A-8A64-34C025AAB0E1}"/>
              </a:ext>
            </a:extLst>
          </p:cNvPr>
          <p:cNvSpPr txBox="1">
            <a:spLocks/>
          </p:cNvSpPr>
          <p:nvPr/>
        </p:nvSpPr>
        <p:spPr>
          <a:xfrm>
            <a:off x="213360" y="1188720"/>
            <a:ext cx="11691670" cy="5257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라이라를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클로닝</a:t>
            </a:r>
            <a:r>
              <a:rPr lang="ko-KR" altLang="en-US" sz="2000" dirty="0"/>
              <a:t> 하다 보니 문득 성능이나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호출같은</a:t>
            </a:r>
            <a:r>
              <a:rPr lang="ko-KR" altLang="en-US" sz="2000" dirty="0"/>
              <a:t> 순서를 봐야 할 때가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이럴 경우 </a:t>
            </a:r>
            <a:r>
              <a:rPr lang="en-US" altLang="ko-KR" sz="2000" dirty="0"/>
              <a:t>GUI</a:t>
            </a:r>
            <a:r>
              <a:rPr lang="ko-KR" altLang="en-US" sz="2000" dirty="0"/>
              <a:t>로 좀 봤으면 하는 때가 있는데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UnrealInsight</a:t>
            </a:r>
            <a:r>
              <a:rPr lang="ko-KR" altLang="en-US" sz="2000" dirty="0"/>
              <a:t>가 이 기능을 지원한다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프로젝트에서 </a:t>
            </a:r>
            <a:r>
              <a:rPr lang="en-US" altLang="ko-KR" sz="2000" dirty="0"/>
              <a:t>Programs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살펴보다보면</a:t>
            </a:r>
            <a:r>
              <a:rPr lang="ko-KR" altLang="en-US" sz="2000" dirty="0"/>
              <a:t>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해당 프로젝트를 빌드를 하면 </a:t>
            </a:r>
            <a:r>
              <a:rPr lang="en-US" altLang="ko-KR" sz="2000" dirty="0"/>
              <a:t>UE5\\Engine\\Binaries\\Win64\\UnrealInsight.exe</a:t>
            </a:r>
            <a:r>
              <a:rPr lang="ko-KR" altLang="en-US" sz="2000" dirty="0"/>
              <a:t>로 생성된다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18834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LaunchWindow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7568F6-77F2-AF69-054B-1BD307712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4762913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FEngineLoop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0AF88-FB58-6F97-9D61-E3C553A25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4178"/>
            <a:ext cx="7834039" cy="531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E8BA1F-1767-ED0D-6911-E50C9A672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991" y="1188720"/>
            <a:ext cx="3314987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73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FEngineLoop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A07AD8-5E78-0920-6929-6FFC5F68B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73284"/>
            <a:ext cx="7742591" cy="45114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202827-E37F-353A-A6BA-9B6B6761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900" y="1188720"/>
            <a:ext cx="4846740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97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Launch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FFDD3B-2613-2DBD-0F84-0217F7C2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8870449" cy="55021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137580-1E01-685C-DCD9-FB30ECAE23BC}"/>
              </a:ext>
            </a:extLst>
          </p:cNvPr>
          <p:cNvSpPr/>
          <p:nvPr/>
        </p:nvSpPr>
        <p:spPr>
          <a:xfrm>
            <a:off x="992777" y="4084320"/>
            <a:ext cx="3857897" cy="1950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AA1D70-1281-FB41-3777-8FE1F92D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828" y="3588840"/>
            <a:ext cx="4633362" cy="20804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9959093-36CA-FF9B-8FFE-E8786581F887}"/>
              </a:ext>
            </a:extLst>
          </p:cNvPr>
          <p:cNvSpPr/>
          <p:nvPr/>
        </p:nvSpPr>
        <p:spPr>
          <a:xfrm>
            <a:off x="7877286" y="4280262"/>
            <a:ext cx="2520747" cy="496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2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Launch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7CC7D8-AAA9-0F65-6961-7AB267D8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9" y="1188720"/>
            <a:ext cx="5685013" cy="22480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DF400D-9135-291E-4C76-672A5E99F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860" y="1188720"/>
            <a:ext cx="2552921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3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Launch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63CCE3-A005-6B74-774A-5CC1897CD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8770403" cy="521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32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Launch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F8B45A-18A0-F3FE-9F5C-8A783D67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10184674" cy="55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5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Launch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51ADE5-ED7D-9169-ADEB-B1D05C5C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6302286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01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Launch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182D5-C0E9-6626-836A-1A3559529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3147333" cy="13945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97DEBF-702D-87AA-A48D-595241398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217" y="1188720"/>
            <a:ext cx="2575783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62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FEngineLoop</a:t>
            </a:r>
            <a:r>
              <a:rPr lang="en-US" altLang="ko-KR" dirty="0"/>
              <a:t>::Tick()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64951D-B9CC-2A3B-9334-BB7143F2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2514818" cy="4648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4A0141-ED4D-8E64-7983-E27DC0175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1769560"/>
            <a:ext cx="7946571" cy="2225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98BF72-8FA1-E148-9AEA-AADFF6A71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" y="3994600"/>
            <a:ext cx="7931485" cy="28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9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UnrealInsight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129E06-1F64-43FC-0783-8C209242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8775383" cy="56397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1C1B98-4856-E66D-223D-D47A2BBE5E86}"/>
              </a:ext>
            </a:extLst>
          </p:cNvPr>
          <p:cNvSpPr/>
          <p:nvPr/>
        </p:nvSpPr>
        <p:spPr>
          <a:xfrm>
            <a:off x="566057" y="5181600"/>
            <a:ext cx="1410789" cy="174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75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FEngineLoop</a:t>
            </a:r>
            <a:r>
              <a:rPr lang="en-US" altLang="ko-KR" dirty="0"/>
              <a:t>::Tick()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E35A8F-9B5E-469C-D9FC-BBD38FDE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19008"/>
            <a:ext cx="6858594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82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UEditorEngine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A8A104-7390-FC80-A2A0-07014ABC0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1100"/>
            <a:ext cx="7384420" cy="3116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05B5EE-4C10-715B-B0CA-6A927B905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5" y="4297950"/>
            <a:ext cx="7262489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67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EngineLoop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7ED7B-C3DE-A0EE-E8F3-16AAB0E48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51557"/>
            <a:ext cx="4938188" cy="34597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809FE3-AABD-89A5-D683-AC0F3841AD7F}"/>
              </a:ext>
            </a:extLst>
          </p:cNvPr>
          <p:cNvSpPr/>
          <p:nvPr/>
        </p:nvSpPr>
        <p:spPr>
          <a:xfrm>
            <a:off x="409303" y="2725783"/>
            <a:ext cx="3884023" cy="627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8915EA-CB31-27CD-502B-FAFAF4EA3422}"/>
              </a:ext>
            </a:extLst>
          </p:cNvPr>
          <p:cNvSpPr/>
          <p:nvPr/>
        </p:nvSpPr>
        <p:spPr>
          <a:xfrm>
            <a:off x="121920" y="1188720"/>
            <a:ext cx="2830286" cy="627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23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Engine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B3E3B4-5F6C-B3D2-7673-02CF407BB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8550381" cy="1813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4E76B6-8E92-1B22-5E14-EC36B14BE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12" y="3002437"/>
            <a:ext cx="5372566" cy="396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6F0E04-FBFD-E4C1-ECA3-EB0FE2C5A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80" y="3398711"/>
            <a:ext cx="4099915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9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Engine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21AFF4-B0EC-8FAA-C19A-F0F519F53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6759526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78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FWorldContext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870206-94BA-63BD-1E48-82ED8AF336A0}"/>
              </a:ext>
            </a:extLst>
          </p:cNvPr>
          <p:cNvSpPr/>
          <p:nvPr/>
        </p:nvSpPr>
        <p:spPr>
          <a:xfrm>
            <a:off x="7589520" y="41071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3DFD91-9CD1-3549-0712-F7F7E6A3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58240"/>
            <a:ext cx="8603726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32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FWorldContext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28745-ECCF-F9AF-6A9C-E0E152766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6088908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09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EWorldType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8245E5-9B50-2CB9-F4A2-8637D4503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5806943" cy="54106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E01DA8-54FE-4C71-246A-1116E08F2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11" y="1188720"/>
            <a:ext cx="3901778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69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UEditorEngine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7ED7B-C3DE-A0EE-E8F3-16AAB0E48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452" y="1182996"/>
            <a:ext cx="4938188" cy="34597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AF63FE-36C1-5960-15D0-D472CB423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34" y="1182996"/>
            <a:ext cx="6759526" cy="30177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7630F2-42C1-C820-D10A-196DA08BAAFD}"/>
              </a:ext>
            </a:extLst>
          </p:cNvPr>
          <p:cNvSpPr/>
          <p:nvPr/>
        </p:nvSpPr>
        <p:spPr>
          <a:xfrm>
            <a:off x="7315200" y="3276600"/>
            <a:ext cx="2567940" cy="617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65C4FF-7879-AB10-A2E0-3B22EE239AC9}"/>
              </a:ext>
            </a:extLst>
          </p:cNvPr>
          <p:cNvSpPr/>
          <p:nvPr/>
        </p:nvSpPr>
        <p:spPr>
          <a:xfrm>
            <a:off x="457200" y="1714500"/>
            <a:ext cx="3893820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307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UEditorEngine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B15CFD-F701-2DE4-57C0-6AF2A5AB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5227773" cy="2103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A3E449-F757-399D-0E6B-820D2093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70" y="1188720"/>
            <a:ext cx="4610500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7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UnrealInsight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3A32BA-995B-2BB4-6974-A56241B3D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8051074" cy="538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7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Engine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B3E3B4-5F6C-B3D2-7673-02CF407BB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8550381" cy="1813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4E76B6-8E92-1B22-5E14-EC36B14BE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12" y="3002437"/>
            <a:ext cx="5372566" cy="396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6F0E04-FBFD-E4C1-ECA3-EB0FE2C5A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80" y="3398711"/>
            <a:ext cx="4099915" cy="4801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CDD71E-6C5A-13E1-77FF-B4F60EAFCEDC}"/>
              </a:ext>
            </a:extLst>
          </p:cNvPr>
          <p:cNvSpPr/>
          <p:nvPr/>
        </p:nvSpPr>
        <p:spPr>
          <a:xfrm>
            <a:off x="647700" y="3398711"/>
            <a:ext cx="3329940" cy="396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53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Engine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F5BBF0-71B7-EAD2-8952-85D4DED17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6157494" cy="20499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385B46-A1AD-532A-B71D-C3F2D46B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32" y="3238678"/>
            <a:ext cx="5784081" cy="12574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CC9161-BABE-0C07-6434-3B80077D4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32" y="4183736"/>
            <a:ext cx="6970734" cy="26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59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Engine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08F04B-6445-4F43-6378-E364B779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5441152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7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Tarray</a:t>
            </a:r>
            <a:r>
              <a:rPr lang="en-US" altLang="ko-KR" dirty="0"/>
              <a:t> vs </a:t>
            </a:r>
            <a:r>
              <a:rPr lang="en-US" altLang="ko-KR" dirty="0" err="1"/>
              <a:t>TIndirectArray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6941E-7B6F-255A-8A64-34C025AAB0E1}"/>
              </a:ext>
            </a:extLst>
          </p:cNvPr>
          <p:cNvSpPr txBox="1">
            <a:spLocks/>
          </p:cNvSpPr>
          <p:nvPr/>
        </p:nvSpPr>
        <p:spPr>
          <a:xfrm>
            <a:off x="213360" y="1188720"/>
            <a:ext cx="11691670" cy="5257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Tarray</a:t>
            </a:r>
            <a:r>
              <a:rPr lang="ko-KR" altLang="en-US" sz="1600" dirty="0"/>
              <a:t>는 우리가 일반적으로 사용하는 배열이다</a:t>
            </a:r>
            <a:endParaRPr lang="en-US" altLang="ko-KR" sz="1600" dirty="0"/>
          </a:p>
          <a:p>
            <a:r>
              <a:rPr lang="en-US" altLang="ko-KR" sz="1600" dirty="0" err="1"/>
              <a:t>TIndirectArray</a:t>
            </a:r>
            <a:r>
              <a:rPr lang="ko-KR" altLang="en-US" sz="1600" dirty="0"/>
              <a:t>도 비슷하게 작동은 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배열안에 실제 데이터가 있는 것이 아닌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가르키는</a:t>
            </a:r>
            <a:r>
              <a:rPr lang="ko-KR" altLang="en-US" sz="1600" dirty="0"/>
              <a:t> 주소</a:t>
            </a:r>
            <a:r>
              <a:rPr lang="en-US" altLang="ko-KR" sz="1600" dirty="0"/>
              <a:t> </a:t>
            </a:r>
            <a:r>
              <a:rPr lang="ko-KR" altLang="en-US" sz="1600" dirty="0"/>
              <a:t>즉 포인터 형태로 들어간다</a:t>
            </a:r>
            <a:r>
              <a:rPr lang="en-US" altLang="ko-KR" sz="1600" dirty="0"/>
              <a:t>. </a:t>
            </a:r>
            <a:r>
              <a:rPr lang="ko-KR" altLang="en-US" sz="1600" dirty="0"/>
              <a:t>데이터베이스에서 </a:t>
            </a:r>
            <a:r>
              <a:rPr lang="en-US" altLang="ko-KR" sz="1600" dirty="0"/>
              <a:t>PK</a:t>
            </a:r>
            <a:r>
              <a:rPr lang="ko-KR" altLang="en-US" sz="1600" dirty="0"/>
              <a:t>와 </a:t>
            </a:r>
            <a:r>
              <a:rPr lang="en-US" altLang="ko-KR" sz="1600" dirty="0"/>
              <a:t>FK</a:t>
            </a:r>
            <a:r>
              <a:rPr lang="ko-KR" altLang="en-US" sz="1600" dirty="0"/>
              <a:t>의 차이가 생각난다</a:t>
            </a:r>
            <a:r>
              <a:rPr lang="en-US" altLang="ko-KR" sz="1600" dirty="0"/>
              <a:t>. </a:t>
            </a:r>
            <a:r>
              <a:rPr lang="ko-KR" altLang="en-US" sz="1600" dirty="0"/>
              <a:t>실제 </a:t>
            </a:r>
            <a:r>
              <a:rPr lang="ko-KR" altLang="en-US" sz="1600" dirty="0" err="1"/>
              <a:t>리프노드에</a:t>
            </a:r>
            <a:r>
              <a:rPr lang="ko-KR" altLang="en-US" sz="1600" dirty="0"/>
              <a:t> 데이터가 있는 것과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주소값이</a:t>
            </a:r>
            <a:r>
              <a:rPr lang="ko-KR" altLang="en-US" sz="1600" dirty="0"/>
              <a:t> 있는 차이로</a:t>
            </a:r>
            <a:r>
              <a:rPr lang="en-US" altLang="ko-KR" sz="160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9544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UnrealInsight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6941E-7B6F-255A-8A64-34C025AAB0E1}"/>
              </a:ext>
            </a:extLst>
          </p:cNvPr>
          <p:cNvSpPr txBox="1">
            <a:spLocks/>
          </p:cNvSpPr>
          <p:nvPr/>
        </p:nvSpPr>
        <p:spPr>
          <a:xfrm>
            <a:off x="213360" y="1188720"/>
            <a:ext cx="11691670" cy="5257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사용을 위해선 해당 프로젝트 </a:t>
            </a:r>
            <a:r>
              <a:rPr lang="en-US" altLang="ko-KR" sz="2000" dirty="0"/>
              <a:t>Property</a:t>
            </a:r>
            <a:r>
              <a:rPr lang="ko-KR" altLang="en-US" sz="2000" dirty="0"/>
              <a:t>에 속성값을 추가해 </a:t>
            </a:r>
            <a:r>
              <a:rPr lang="ko-KR" altLang="en-US" sz="2000" dirty="0" err="1"/>
              <a:t>줘야한다</a:t>
            </a:r>
            <a:r>
              <a:rPr lang="en-US" altLang="ko-KR" sz="2000" dirty="0"/>
              <a:t>.</a:t>
            </a:r>
          </a:p>
          <a:p>
            <a:r>
              <a:rPr lang="ko-KR" altLang="en-US" sz="1600" dirty="0"/>
              <a:t>솔루션 하위 프로젝트에 속성을 선택하고</a:t>
            </a:r>
            <a:r>
              <a:rPr lang="en-US" altLang="ko-KR" sz="1600" dirty="0"/>
              <a:t>, </a:t>
            </a:r>
            <a:r>
              <a:rPr lang="ko-KR" altLang="en-US" sz="1600" dirty="0"/>
              <a:t>디버깅에서 명령 인수에 프로젝트명 뒤 </a:t>
            </a:r>
            <a:r>
              <a:rPr lang="en-US" altLang="ko-KR" sz="1600" dirty="0"/>
              <a:t>					–</a:t>
            </a:r>
            <a:r>
              <a:rPr lang="en-US" altLang="ko-KR" sz="1600" dirty="0" err="1"/>
              <a:t>tracehost</a:t>
            </a:r>
            <a:r>
              <a:rPr lang="en-US" altLang="ko-KR" sz="1600" dirty="0"/>
              <a:t>=127.0.0.1 –trace=</a:t>
            </a:r>
            <a:r>
              <a:rPr lang="en-US" altLang="ko-KR" sz="1600" dirty="0" err="1"/>
              <a:t>cpu,gpu,frame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추가해줘야한다</a:t>
            </a:r>
            <a:r>
              <a:rPr lang="en-US" altLang="ko-KR" sz="1600" dirty="0"/>
              <a:t>. </a:t>
            </a:r>
            <a:r>
              <a:rPr lang="ko-KR" altLang="en-US" sz="1600" dirty="0"/>
              <a:t>뒤에 </a:t>
            </a:r>
            <a:r>
              <a:rPr lang="en-US" altLang="ko-KR" sz="1600" dirty="0"/>
              <a:t>–trace</a:t>
            </a:r>
            <a:r>
              <a:rPr lang="ko-KR" altLang="en-US" sz="1600" dirty="0"/>
              <a:t> 내용을 추가 안해주면 내용갱신이 안되더라</a:t>
            </a:r>
            <a:r>
              <a:rPr lang="en-US" altLang="ko-KR" sz="16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881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6965AE-C927-FD03-B38A-FCF4CCF9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60"/>
            <a:ext cx="12192000" cy="6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4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2186F6A-9A77-F453-E6E3-71F87C97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121920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4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FE22A0-B341-6884-4E89-82D9FD9B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3" y="0"/>
            <a:ext cx="11758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0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LaunchWindow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6941E-7B6F-255A-8A64-34C025AAB0E1}"/>
              </a:ext>
            </a:extLst>
          </p:cNvPr>
          <p:cNvSpPr txBox="1">
            <a:spLocks/>
          </p:cNvSpPr>
          <p:nvPr/>
        </p:nvSpPr>
        <p:spPr>
          <a:xfrm>
            <a:off x="213360" y="1188720"/>
            <a:ext cx="11691670" cy="5257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진입점부터 찾자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언리얼은</a:t>
            </a:r>
            <a:r>
              <a:rPr lang="ko-KR" altLang="en-US" sz="2000" dirty="0"/>
              <a:t> 윈도우 기반이니 </a:t>
            </a:r>
            <a:r>
              <a:rPr lang="en-US" altLang="ko-KR" sz="2000" dirty="0" err="1"/>
              <a:t>WinMain</a:t>
            </a:r>
            <a:r>
              <a:rPr lang="ko-KR" altLang="en-US" sz="2000" dirty="0"/>
              <a:t>으로 시작한다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어딘가에는</a:t>
            </a:r>
            <a:r>
              <a:rPr lang="ko-KR" altLang="en-US" sz="2000" dirty="0"/>
              <a:t> 진입점이 </a:t>
            </a:r>
            <a:r>
              <a:rPr lang="ko-KR" altLang="en-US" sz="2000" dirty="0" err="1"/>
              <a:t>있을텐데</a:t>
            </a:r>
            <a:r>
              <a:rPr lang="en-US" altLang="ko-KR" sz="2000" dirty="0"/>
              <a:t>, </a:t>
            </a:r>
            <a:r>
              <a:rPr lang="ko-KR" altLang="en-US" sz="2000" dirty="0"/>
              <a:t>그 역할을 하는 </a:t>
            </a:r>
            <a:r>
              <a:rPr lang="en-US" altLang="ko-KR" sz="2000" dirty="0" err="1"/>
              <a:t>cpp</a:t>
            </a:r>
            <a:r>
              <a:rPr lang="ko-KR" altLang="en-US" sz="2000" dirty="0"/>
              <a:t>는 </a:t>
            </a:r>
            <a:r>
              <a:rPr lang="en-US" altLang="ko-KR" sz="2000" dirty="0"/>
              <a:t>UE5\\Engine\\Source\\Runtime\\Launch\\Private\\LaunchWindow.cpp</a:t>
            </a:r>
            <a:r>
              <a:rPr lang="ko-KR" altLang="en-US" sz="2000" dirty="0"/>
              <a:t>에서 시작한다</a:t>
            </a:r>
            <a:endParaRPr lang="en-US" altLang="ko-KR" sz="2000" dirty="0"/>
          </a:p>
          <a:p>
            <a:r>
              <a:rPr lang="en-US" altLang="ko-KR" sz="2000" dirty="0"/>
              <a:t>Runtime</a:t>
            </a:r>
            <a:r>
              <a:rPr lang="ko-KR" altLang="en-US" sz="2000" dirty="0"/>
              <a:t>이라는 </a:t>
            </a:r>
            <a:r>
              <a:rPr lang="ko-KR" altLang="en-US" sz="2000" dirty="0" err="1"/>
              <a:t>메인을</a:t>
            </a:r>
            <a:r>
              <a:rPr lang="ko-KR" altLang="en-US" sz="2000" dirty="0"/>
              <a:t> 담당하는 폴더로 </a:t>
            </a:r>
            <a:r>
              <a:rPr lang="ko-KR" altLang="en-US" sz="2000" dirty="0" err="1"/>
              <a:t>나누어있나보다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4167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405</Words>
  <Application>Microsoft Office PowerPoint</Application>
  <PresentationFormat>와이드스크린</PresentationFormat>
  <Paragraphs>99</Paragraphs>
  <Slides>43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용주 곽</dc:creator>
  <cp:lastModifiedBy>용주 곽</cp:lastModifiedBy>
  <cp:revision>3</cp:revision>
  <dcterms:created xsi:type="dcterms:W3CDTF">2024-09-10T05:44:42Z</dcterms:created>
  <dcterms:modified xsi:type="dcterms:W3CDTF">2024-09-10T05:49:26Z</dcterms:modified>
</cp:coreProperties>
</file>