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4" r:id="rId50"/>
    <p:sldId id="340" r:id="rId51"/>
    <p:sldId id="341" r:id="rId52"/>
    <p:sldId id="342" r:id="rId53"/>
    <p:sldId id="343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5" r:id="rId64"/>
    <p:sldId id="354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9" r:id="rId77"/>
    <p:sldId id="370" r:id="rId78"/>
    <p:sldId id="372" r:id="rId79"/>
    <p:sldId id="371" r:id="rId80"/>
    <p:sldId id="373" r:id="rId81"/>
    <p:sldId id="374" r:id="rId82"/>
    <p:sldId id="375" r:id="rId83"/>
    <p:sldId id="376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0607B-1441-2FBC-2DF8-8F6907450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2FD7C-4917-FCED-FE2E-712B5370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FEB58-6637-CC08-FC8F-7EB04419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DB130-34C2-6DA6-22F2-7648AECC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663DB-E165-6215-9415-E0ABDFF9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8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640D2-87AE-7884-1FCE-1F0427E6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E31E0-AB62-47C0-0A88-3CAE4711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CF9FF-7501-55DC-1C52-A875A544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197FB-7E42-082A-9D6B-595D8B3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717C7-59E1-C939-9CD6-BD9E19EC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7198DE-1237-1D07-9F98-5F67A9150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C129B-E09A-C1BE-7028-480502AF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3A115-7EF7-13C6-F4A6-214FEB26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CB6DF-AC0A-5503-5AD0-01B48958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6618D-5AF3-AA7D-1DDD-97176AC0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F677C-A65B-F733-8CD8-A7CD589B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A5E3-0B56-2360-42EE-64B177C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4C994-E1F7-1274-220B-2C0EEB9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CE6B1-1C30-7C93-E7AB-C2AF7FC4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D6D4C-E159-6F7A-77BA-EBE64AFE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9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D76E2-9331-C396-6B0B-990104CA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3511A-544F-3119-DF7C-056C224D1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9B305-37BF-F49A-3C82-8AD61278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7F9D-E589-8E1B-9F7B-ADB2E6C0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68A57-09F4-FD24-7B04-3E763123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1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D1BA-7FAB-7C5D-6EB3-81508DD7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0EB3B-75A5-6A65-DBE4-4103694C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ED546-C533-7838-F50C-83B25CEBA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6264E-C44F-7073-CABB-E85FC76A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FD910-6CFC-7A32-5FD6-325C65E2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09AC0-C735-FE05-B2FD-8B5D382F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9D8E-3AF6-0869-1667-F64D58DC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90698-B78F-A636-CA52-A85E7F3E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6385F-A789-CAEA-6279-C4C7F679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FA062-4317-64C3-5643-C152EF798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824D71-3F73-E6D3-213F-21C6EE1DF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AFB60-CC98-2B55-B331-72F14AD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CD235-F1A2-8695-74D8-22BD4077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ADF64-2769-059A-BA1A-B4889151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4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B70DD-E38A-2EC5-19C0-F890106C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B6AA5D-BA02-5312-734F-93C1A81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F88A5E-CA39-8C00-3D17-42AEB091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E35BB-BEC5-E887-F40E-2D254CD7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7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5750E-645C-607D-9BF1-0D617311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373A1B-8072-613A-52BE-86278B16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01C93-BA7E-8188-33AA-C3DABD57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31FEA-9FD7-9001-46DD-A449686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E3752-66B2-035F-E014-49347F1F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7E2409-24A3-6F88-AC12-FD7DE8DE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01E66-AB41-A16A-18AB-E3D3C2F7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E1CEC-E759-6727-99B1-23AFCB4C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78C94-0835-97FC-EF62-D950763E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9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686-1D5C-4923-E8B1-1B82122F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7B7521-B6BD-81D3-FB5C-403603AB6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E6344-D2B9-9FBB-1E8C-A0D2E3F2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98D20-4B59-F928-07D2-63EA01C6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3A454-0BC3-96BC-C9EF-C71A4442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BBD0-BE45-4D82-DF00-817E6DA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E9609A-576B-3751-6324-E7EB49BD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D7BD7-7DEC-055B-9D92-40FF8713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A0394-A7FC-7275-AF9F-E31978078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847A-BCE3-47E0-9D99-F1623D9701A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A949E-4F91-0493-C0C7-AB3814BA7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9871B-0576-06CC-24E2-3693E8C2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2614-FF14-467F-B7C5-51723C728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1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769AC1-BA06-747C-4261-2A10E6E8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055"/>
            <a:ext cx="12192000" cy="59459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20A017-24CE-719F-FE74-5855FF3AD6A6}"/>
              </a:ext>
            </a:extLst>
          </p:cNvPr>
          <p:cNvSpPr/>
          <p:nvPr/>
        </p:nvSpPr>
        <p:spPr>
          <a:xfrm>
            <a:off x="533400" y="5113020"/>
            <a:ext cx="9265920" cy="832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GetDuplicatedWorldForPIE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B92AA9-0D91-4CB9-7FF1-02DEFCD7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0243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InitializeForPlayInEditor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213AD-8B0E-3D2E-4961-9FF8FF7B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85909"/>
            <a:ext cx="8861813" cy="59720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EA9B89-5BD6-463E-7E19-05B0CD23BCC3}"/>
              </a:ext>
            </a:extLst>
          </p:cNvPr>
          <p:cNvSpPr/>
          <p:nvPr/>
        </p:nvSpPr>
        <p:spPr>
          <a:xfrm>
            <a:off x="619432" y="5702710"/>
            <a:ext cx="5987845" cy="65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PostCreatePIEWorld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C666C-A11D-F369-C373-088DA7AC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18892"/>
            <a:ext cx="757343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63CA4-5689-DAF8-D6ED-63A603D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30"/>
            <a:ext cx="7706801" cy="35152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4E42D35-8C46-1C6A-49A7-61C634D40E44}"/>
              </a:ext>
            </a:extLst>
          </p:cNvPr>
          <p:cNvSpPr/>
          <p:nvPr/>
        </p:nvSpPr>
        <p:spPr>
          <a:xfrm>
            <a:off x="471948" y="1927123"/>
            <a:ext cx="6322142" cy="1101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5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UGameViewportClient</a:t>
            </a:r>
            <a:r>
              <a:rPr lang="en-US" altLang="ko-KR" dirty="0"/>
              <a:t> 006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03167-172D-A8CC-CDB0-E985212D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23154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7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UGameViewportClient</a:t>
            </a:r>
            <a:r>
              <a:rPr lang="en-US" altLang="ko-KR" dirty="0"/>
              <a:t> 006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3CC81-7E85-6CB1-3958-9EAEE928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07018"/>
            <a:ext cx="8755149" cy="56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0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UGameViewportClient</a:t>
            </a:r>
            <a:r>
              <a:rPr lang="en-US" altLang="ko-KR" dirty="0"/>
              <a:t> 006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C87A-8F74-D199-38CF-75394D15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0717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63CA4-5689-DAF8-D6ED-63A603D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30"/>
            <a:ext cx="7706801" cy="35152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4E42D35-8C46-1C6A-49A7-61C634D40E44}"/>
              </a:ext>
            </a:extLst>
          </p:cNvPr>
          <p:cNvSpPr/>
          <p:nvPr/>
        </p:nvSpPr>
        <p:spPr>
          <a:xfrm>
            <a:off x="471948" y="1927123"/>
            <a:ext cx="6322142" cy="1101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7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UGameInstance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8DFB7-4E43-09E0-CEC0-7825955E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60174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3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UGameInstance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57B51-1859-6CEA-F354-1DBC3BAD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01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63CA4-5689-DAF8-D6ED-63A603D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30"/>
            <a:ext cx="770680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UGameInstance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3D3212-5B17-48CC-25A3-B6580C6A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UGameInstance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80DDB2-F38F-C2AD-991B-43B52D97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9231013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UGameInstance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CCBF0-A5B4-C298-3AD8-C4418CB4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222"/>
            <a:ext cx="12192000" cy="64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UGameInstance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7B158-DB0A-8F19-D479-204397F6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9" y="1188720"/>
            <a:ext cx="7582958" cy="5420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D7A51A-FB50-FCE2-A11C-69BC9D0D1BB5}"/>
              </a:ext>
            </a:extLst>
          </p:cNvPr>
          <p:cNvSpPr/>
          <p:nvPr/>
        </p:nvSpPr>
        <p:spPr>
          <a:xfrm>
            <a:off x="373626" y="4955458"/>
            <a:ext cx="5407742" cy="92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5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C1F04-D94E-5AD2-E648-EE73C5DA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21116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68C7D3-5F44-C484-6A24-5E02C2BC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4736"/>
            <a:ext cx="940248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14D0E-C31E-A497-DF61-F7F47AC5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188720"/>
            <a:ext cx="1202222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0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APlayerController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8FDE25-4056-A96E-3C92-2245F4F0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469171" cy="54776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382886-73AE-7974-3339-402A5FF02FB2}"/>
              </a:ext>
            </a:extLst>
          </p:cNvPr>
          <p:cNvSpPr/>
          <p:nvPr/>
        </p:nvSpPr>
        <p:spPr>
          <a:xfrm>
            <a:off x="213360" y="1533832"/>
            <a:ext cx="5459853" cy="196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4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APlayerController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E9DB7-36FA-6B07-3518-8E3B0633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2676"/>
            <a:ext cx="897380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9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APlayerController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E3F2D-4B5D-4CC3-4B50-B97FDB3D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43159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6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E11D7-2FE5-4397-0E18-4925A858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93"/>
            <a:ext cx="868801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63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APlayerController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3ECF9-93A7-A87F-9819-08520196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723044"/>
            <a:ext cx="12088912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4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Acontroller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05A81-5EF1-85A3-D390-CAE2D2F1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960254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4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Acontroller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2344E-55FF-D2B5-B105-74393846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096"/>
            <a:ext cx="9250066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1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Acontroller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05A35-CC1A-96B5-ABB1-F2A586DB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7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08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Acontroller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4020E-B02D-6DDF-809A-55D52453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85"/>
            <a:ext cx="12136544" cy="67351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422234-7C07-3EB4-F802-8D629C361BBF}"/>
              </a:ext>
            </a:extLst>
          </p:cNvPr>
          <p:cNvSpPr/>
          <p:nvPr/>
        </p:nvSpPr>
        <p:spPr>
          <a:xfrm>
            <a:off x="0" y="122885"/>
            <a:ext cx="6390968" cy="191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37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Acontroller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8694A6-F1F0-1A6F-729D-9C20E59E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28"/>
            <a:ext cx="11765017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29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Acontroller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605E0-30F0-0E86-429C-55E6386D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402"/>
            <a:ext cx="12192000" cy="53893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A2EEC1-E7E1-5B90-7DD7-C2B89F851B4F}"/>
              </a:ext>
            </a:extLst>
          </p:cNvPr>
          <p:cNvSpPr/>
          <p:nvPr/>
        </p:nvSpPr>
        <p:spPr>
          <a:xfrm>
            <a:off x="213360" y="1307690"/>
            <a:ext cx="7514795" cy="525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30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PlayerState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D15E64-CD7B-9497-99C3-2FADA7D4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70759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PlayerState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8B5D9E-77E1-A88F-8856-309EB127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761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3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PlayerState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16832-A251-8BA9-85AE-2B95B0C7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1643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C87B94-E307-D32F-8212-BF7D35E4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" y="1074726"/>
            <a:ext cx="900238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8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PlayerState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7A8FE-DCB9-9327-CA0A-C4B3BC27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1" y="0"/>
            <a:ext cx="5184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7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APlayerController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E3F2D-4B5D-4CC3-4B50-B97FDB3D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43159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4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APlayerController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3ECF9-93A7-A87F-9819-08520196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723044"/>
            <a:ext cx="12088912" cy="61349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052400-CDA6-9E18-1347-F508604BA7E3}"/>
              </a:ext>
            </a:extLst>
          </p:cNvPr>
          <p:cNvSpPr/>
          <p:nvPr/>
        </p:nvSpPr>
        <p:spPr>
          <a:xfrm>
            <a:off x="285135" y="4699819"/>
            <a:ext cx="5810865" cy="688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47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APlayerCameraManager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5F9D4-D04D-CF2D-9AD7-74564A64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8410"/>
            <a:ext cx="774490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34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APlayerCameraManager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B89DB-ABD8-FFC8-92C1-6854715D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4032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3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APlayerCameraManager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5FDD1B-6427-EA28-2B48-266CEE97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07806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63CA4-5689-DAF8-D6ED-63A603D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30"/>
            <a:ext cx="7706801" cy="35152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DDE1D1-6AEC-79AC-2F02-D5563228BE35}"/>
              </a:ext>
            </a:extLst>
          </p:cNvPr>
          <p:cNvSpPr/>
          <p:nvPr/>
        </p:nvSpPr>
        <p:spPr>
          <a:xfrm>
            <a:off x="599768" y="1838632"/>
            <a:ext cx="5987845" cy="1130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19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AGameModeBase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86EA87-B89E-B92B-C030-5AA9605B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36404"/>
            <a:ext cx="8507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42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AGameModeBase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640D2-D48F-47D1-2A41-E047D64A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5480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1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AGameModeBase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192042-9E1D-E66F-73D2-173AA129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88720"/>
            <a:ext cx="10210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InitializeForPlayInEditor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B2543-4567-420D-5638-00E3539F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631119" cy="54109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A996E34-9B58-D186-8CCF-77302D8E8808}"/>
              </a:ext>
            </a:extLst>
          </p:cNvPr>
          <p:cNvSpPr/>
          <p:nvPr/>
        </p:nvSpPr>
        <p:spPr>
          <a:xfrm>
            <a:off x="792480" y="3002280"/>
            <a:ext cx="6858000" cy="60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71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AGameModeBase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0A041-6976-B05C-1E20-8CF0D544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19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AGameModeBase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357B5-A1EC-3CB7-5444-308E037F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970" y="0"/>
            <a:ext cx="1205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2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AGameModeBase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63E94-A276-5439-7F7E-6EB48894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12"/>
            <a:ext cx="12192000" cy="66089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8C3A86-0440-C393-EB7A-3C8EF2D024A1}"/>
              </a:ext>
            </a:extLst>
          </p:cNvPr>
          <p:cNvSpPr/>
          <p:nvPr/>
        </p:nvSpPr>
        <p:spPr>
          <a:xfrm>
            <a:off x="213360" y="3844413"/>
            <a:ext cx="6059621" cy="2880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8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E11D7-2FE5-4397-0E18-4925A858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93"/>
            <a:ext cx="8688012" cy="55252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614E84-F3E1-6840-A134-6430B36EE622}"/>
              </a:ext>
            </a:extLst>
          </p:cNvPr>
          <p:cNvSpPr/>
          <p:nvPr/>
        </p:nvSpPr>
        <p:spPr>
          <a:xfrm>
            <a:off x="855406" y="4719484"/>
            <a:ext cx="6302478" cy="120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73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UGameViewportClient</a:t>
            </a:r>
            <a:r>
              <a:rPr lang="en-US" altLang="ko-KR" dirty="0"/>
              <a:t> 018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C87A-8F74-D199-38CF-75394D15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07171" cy="36866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041E99-97A3-E245-9A98-DF6F76B4449B}"/>
              </a:ext>
            </a:extLst>
          </p:cNvPr>
          <p:cNvSpPr/>
          <p:nvPr/>
        </p:nvSpPr>
        <p:spPr>
          <a:xfrm>
            <a:off x="812800" y="2068945"/>
            <a:ext cx="8220364" cy="424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39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GetWorldContextFromGameViewportChecked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28E55-CA19-1BB0-276F-3E5E8992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71549"/>
            <a:ext cx="848796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UGameViewportClient</a:t>
            </a:r>
            <a:r>
              <a:rPr lang="en-US" altLang="ko-KR" dirty="0"/>
              <a:t> 018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C87A-8F74-D199-38CF-75394D15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07171" cy="36866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0CACD8-DD76-50F2-3B8F-B31426B28D7B}"/>
              </a:ext>
            </a:extLst>
          </p:cNvPr>
          <p:cNvSpPr/>
          <p:nvPr/>
        </p:nvSpPr>
        <p:spPr>
          <a:xfrm>
            <a:off x="786581" y="3667432"/>
            <a:ext cx="674492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70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 </a:t>
            </a:r>
            <a:r>
              <a:rPr lang="en-US" altLang="ko-KR" dirty="0" err="1"/>
              <a:t>CreateInitialPlayer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385C9A-BE86-83F8-E400-0DD10752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96094"/>
            <a:ext cx="861180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47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 </a:t>
            </a:r>
            <a:r>
              <a:rPr lang="en-US" altLang="ko-KR" dirty="0" err="1"/>
              <a:t>CreateInitialPlayer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767326-D11D-0F6C-298A-A52D1833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7858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84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C87B94-E307-D32F-8212-BF7D35E4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" y="1074726"/>
            <a:ext cx="9002381" cy="30960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9C4867-B71E-B42A-3BDB-C04093242791}"/>
              </a:ext>
            </a:extLst>
          </p:cNvPr>
          <p:cNvSpPr/>
          <p:nvPr/>
        </p:nvSpPr>
        <p:spPr>
          <a:xfrm>
            <a:off x="560439" y="1897626"/>
            <a:ext cx="7610167" cy="1531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InitializeForPlayInEditor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213AD-8B0E-3D2E-4961-9FF8FF7B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65727"/>
            <a:ext cx="10078857" cy="6792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AB5D0D-0017-4309-B2D2-F146410905FE}"/>
              </a:ext>
            </a:extLst>
          </p:cNvPr>
          <p:cNvSpPr/>
          <p:nvPr/>
        </p:nvSpPr>
        <p:spPr>
          <a:xfrm>
            <a:off x="741680" y="0"/>
            <a:ext cx="8290560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87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66F47-6A12-F616-CE85-511A84C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8723"/>
            <a:ext cx="10913807" cy="57692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88E28F-D98D-1EB1-FB26-D9FEA49254F7}"/>
              </a:ext>
            </a:extLst>
          </p:cNvPr>
          <p:cNvSpPr/>
          <p:nvPr/>
        </p:nvSpPr>
        <p:spPr>
          <a:xfrm>
            <a:off x="825910" y="3429000"/>
            <a:ext cx="5004619" cy="562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48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SetGameMode</a:t>
            </a:r>
            <a:r>
              <a:rPr lang="en-US" altLang="ko-KR" dirty="0"/>
              <a:t> 022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082D4-87EE-8A3E-522E-31769DAF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3053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2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 </a:t>
            </a:r>
            <a:r>
              <a:rPr lang="en-US" altLang="ko-KR" dirty="0" err="1"/>
              <a:t>CreateGameModeForURL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8B24B3-CD13-582D-56F4-98B83868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9253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01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66F47-6A12-F616-CE85-511A84C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8723"/>
            <a:ext cx="10913807" cy="57692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88E28F-D98D-1EB1-FB26-D9FEA49254F7}"/>
              </a:ext>
            </a:extLst>
          </p:cNvPr>
          <p:cNvSpPr/>
          <p:nvPr/>
        </p:nvSpPr>
        <p:spPr>
          <a:xfrm>
            <a:off x="825910" y="3429000"/>
            <a:ext cx="5004619" cy="562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66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InitializeActorForPlay</a:t>
            </a:r>
            <a:r>
              <a:rPr lang="en-US" altLang="ko-KR" dirty="0"/>
              <a:t> 024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B163C-3B79-24B7-EB29-0C258DF0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906"/>
            <a:ext cx="6538452" cy="60060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B1ED2E-8718-0ED2-C2EF-490D1600A1C0}"/>
              </a:ext>
            </a:extLst>
          </p:cNvPr>
          <p:cNvSpPr/>
          <p:nvPr/>
        </p:nvSpPr>
        <p:spPr>
          <a:xfrm>
            <a:off x="816077" y="4483510"/>
            <a:ext cx="4277033" cy="32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55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Level </a:t>
            </a:r>
            <a:r>
              <a:rPr lang="en-US" altLang="ko-KR" dirty="0" err="1"/>
              <a:t>RouteActorInitialize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8CB786-2B71-F783-8C31-7BA79CDC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60227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9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Level </a:t>
            </a:r>
            <a:r>
              <a:rPr lang="en-US" altLang="ko-KR" dirty="0" err="1"/>
              <a:t>RouteActorInitialize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9087F-7442-66FF-7FCB-5F5180C9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654"/>
            <a:ext cx="9497750" cy="4772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719706-EF5E-1557-9D0E-93832AC2DA70}"/>
              </a:ext>
            </a:extLst>
          </p:cNvPr>
          <p:cNvSpPr/>
          <p:nvPr/>
        </p:nvSpPr>
        <p:spPr>
          <a:xfrm>
            <a:off x="1986116" y="2802194"/>
            <a:ext cx="7118555" cy="62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6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Level </a:t>
            </a:r>
            <a:r>
              <a:rPr lang="en-US" altLang="ko-KR" dirty="0" err="1"/>
              <a:t>RouteActorInitialize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E2C99-5CB4-10C8-F152-30A2FB71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35459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05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Level </a:t>
            </a:r>
            <a:r>
              <a:rPr lang="en-US" altLang="ko-KR" dirty="0" err="1"/>
              <a:t>RouteActorInitialize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88CA8-80F3-B92C-C38C-4D55695A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51517"/>
            <a:ext cx="7468642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18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PreInitializeComponent</a:t>
            </a:r>
            <a:r>
              <a:rPr lang="en-US" altLang="ko-KR" dirty="0"/>
              <a:t> 026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1F164A-BBFA-2FB0-F65F-DF06D41E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5" y="1118822"/>
            <a:ext cx="850701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4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GetWorldContextFromPIEInstance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B5777-CB50-9EA8-8427-D3AA8E72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5986"/>
            <a:ext cx="795448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1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66F47-6A12-F616-CE85-511A84C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8723"/>
            <a:ext cx="10913807" cy="57692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7EDB8D-342B-D9C6-E261-0CA888B76B33}"/>
              </a:ext>
            </a:extLst>
          </p:cNvPr>
          <p:cNvSpPr/>
          <p:nvPr/>
        </p:nvSpPr>
        <p:spPr>
          <a:xfrm>
            <a:off x="904568" y="4031226"/>
            <a:ext cx="5447071" cy="363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90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SpawnPlayActor</a:t>
            </a:r>
            <a:r>
              <a:rPr lang="en-US" altLang="ko-KR" dirty="0"/>
              <a:t> 027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AA5D28-3D3C-FA9C-E3E5-B31EC250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188720"/>
            <a:ext cx="1171738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8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SpawnPlayActor</a:t>
            </a:r>
            <a:r>
              <a:rPr lang="en-US" altLang="ko-KR" dirty="0"/>
              <a:t> 028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7225E-CB05-853D-7853-D9E51D4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6690"/>
            <a:ext cx="9374770" cy="57513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3A8710-491E-1E35-3FE5-DC23413C1667}"/>
              </a:ext>
            </a:extLst>
          </p:cNvPr>
          <p:cNvSpPr/>
          <p:nvPr/>
        </p:nvSpPr>
        <p:spPr>
          <a:xfrm>
            <a:off x="855406" y="3038168"/>
            <a:ext cx="3903407" cy="29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84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Login 029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15AD09-94DF-BCB6-6B49-E3B5B480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3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92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Login 029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C88AE1-2999-7214-DD53-E48E152E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8303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24F8D6A-B333-F2CF-89DB-B52D51AB3ABB}"/>
              </a:ext>
            </a:extLst>
          </p:cNvPr>
          <p:cNvSpPr/>
          <p:nvPr/>
        </p:nvSpPr>
        <p:spPr>
          <a:xfrm>
            <a:off x="540774" y="2153265"/>
            <a:ext cx="6223820" cy="196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230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275510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SpawnPlayerController</a:t>
            </a:r>
            <a:r>
              <a:rPr lang="en-US" altLang="ko-KR" dirty="0"/>
              <a:t> 030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A9549-EF12-2AC9-8075-084FFF29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990718"/>
            <a:ext cx="9412421" cy="58672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551756-B249-AFF3-330F-68393000F07A}"/>
              </a:ext>
            </a:extLst>
          </p:cNvPr>
          <p:cNvSpPr/>
          <p:nvPr/>
        </p:nvSpPr>
        <p:spPr>
          <a:xfrm>
            <a:off x="904568" y="5368413"/>
            <a:ext cx="8436077" cy="983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407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PostInitializeComponents</a:t>
            </a:r>
            <a:r>
              <a:rPr lang="en-US" altLang="ko-KR" dirty="0"/>
              <a:t> 031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06F61-68B9-C7EB-1D3C-F1C48FEA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2008"/>
            <a:ext cx="7887801" cy="2638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62AE55-3D95-A796-92A2-E0FF0D407024}"/>
              </a:ext>
            </a:extLst>
          </p:cNvPr>
          <p:cNvSpPr/>
          <p:nvPr/>
        </p:nvSpPr>
        <p:spPr>
          <a:xfrm>
            <a:off x="737419" y="1622323"/>
            <a:ext cx="6921910" cy="442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Acontroller</a:t>
            </a:r>
            <a:r>
              <a:rPr lang="en-US" altLang="ko-KR" dirty="0"/>
              <a:t>::</a:t>
            </a:r>
            <a:r>
              <a:rPr lang="en-US" altLang="ko-KR" dirty="0" err="1"/>
              <a:t>PostInitializeComponent</a:t>
            </a:r>
            <a:r>
              <a:rPr lang="en-US" altLang="ko-KR" dirty="0"/>
              <a:t> 032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92828-39A1-B8FC-9548-42966E8E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5049"/>
            <a:ext cx="750674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35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PostInitializeComponents</a:t>
            </a:r>
            <a:r>
              <a:rPr lang="en-US" altLang="ko-KR" dirty="0"/>
              <a:t> 031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06F61-68B9-C7EB-1D3C-F1C48FEA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2008"/>
            <a:ext cx="7887801" cy="263879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98136F-B133-5AFF-9A07-D7319DE0EB90}"/>
              </a:ext>
            </a:extLst>
          </p:cNvPr>
          <p:cNvSpPr/>
          <p:nvPr/>
        </p:nvSpPr>
        <p:spPr>
          <a:xfrm>
            <a:off x="747252" y="2104103"/>
            <a:ext cx="6853083" cy="43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90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InitPlayerState</a:t>
            </a:r>
            <a:r>
              <a:rPr lang="en-US" altLang="ko-KR" dirty="0"/>
              <a:t> 033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05109-81B5-AD8D-127C-FC6461E2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35485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CreatePIEWorldByDuplication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0A8FC-3B4C-E6EC-AEB4-4068FFD6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74014" cy="5611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E39F74D-B43C-F1E0-6DAC-59A61FA2C64F}"/>
              </a:ext>
            </a:extLst>
          </p:cNvPr>
          <p:cNvSpPr/>
          <p:nvPr/>
        </p:nvSpPr>
        <p:spPr>
          <a:xfrm>
            <a:off x="1032387" y="5987845"/>
            <a:ext cx="7590503" cy="737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81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Login 029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C88AE1-2999-7214-DD53-E48E152E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8303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24F8D6A-B333-F2CF-89DB-B52D51AB3ABB}"/>
              </a:ext>
            </a:extLst>
          </p:cNvPr>
          <p:cNvSpPr/>
          <p:nvPr/>
        </p:nvSpPr>
        <p:spPr>
          <a:xfrm>
            <a:off x="294968" y="4109884"/>
            <a:ext cx="6223820" cy="196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894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InitNewPlayer</a:t>
            </a:r>
            <a:r>
              <a:rPr lang="en-US" altLang="ko-KR" dirty="0"/>
              <a:t> 034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0F5F6-95DA-662C-47DD-FBD07E91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120284" cy="57082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411395F-C2FC-EF97-04FB-91E01D47594C}"/>
              </a:ext>
            </a:extLst>
          </p:cNvPr>
          <p:cNvSpPr/>
          <p:nvPr/>
        </p:nvSpPr>
        <p:spPr>
          <a:xfrm>
            <a:off x="737419" y="3539613"/>
            <a:ext cx="6253316" cy="16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0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UpdatePlayerStartSpot</a:t>
            </a:r>
            <a:r>
              <a:rPr lang="en-US" altLang="ko-KR" dirty="0"/>
              <a:t> 035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E8CBE-0A1A-8B8A-5E9F-C9AFD9A7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20269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78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SpawnPlayActor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7225E-CB05-853D-7853-D9E51D4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6690"/>
            <a:ext cx="9374770" cy="57513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3A8710-491E-1E35-3FE5-DC23413C1667}"/>
              </a:ext>
            </a:extLst>
          </p:cNvPr>
          <p:cNvSpPr/>
          <p:nvPr/>
        </p:nvSpPr>
        <p:spPr>
          <a:xfrm>
            <a:off x="580102" y="5456343"/>
            <a:ext cx="4198375" cy="40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3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CreatePIEWorldByDuplication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0ACA3-66B2-3973-C763-663CDB81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8295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248</Words>
  <Application>Microsoft Office PowerPoint</Application>
  <PresentationFormat>와이드스크린</PresentationFormat>
  <Paragraphs>83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126</cp:revision>
  <dcterms:created xsi:type="dcterms:W3CDTF">2024-05-19T02:58:03Z</dcterms:created>
  <dcterms:modified xsi:type="dcterms:W3CDTF">2024-05-20T09:39:40Z</dcterms:modified>
</cp:coreProperties>
</file>