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951B0-3D5C-4144-8A1C-F5A50936201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6C980-D3F2-4310-8460-0D4DC80EF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5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9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9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59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1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7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4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0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6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6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1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4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4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6C980-D3F2-4310-8460-0D4DC80EF5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83F5-8F70-3155-F6B7-1D0BF58C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7219D-5A11-0632-AB61-971A3A8F8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134DC-5D8A-0E40-A6E4-FCF1067A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7D112-7197-5ABF-40F2-66DDA68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67143-BF6C-62EF-6238-2C956A97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397D-E92C-2F69-7590-1E42FB46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EE9105-B539-6A53-4EF7-0BEDC901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8B0E6-FB95-F3E2-7CDD-4FC2AD02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D3AB5-761E-0DA3-B45F-6705CB5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F1AE1-1B96-687A-2DA8-997FFA2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BC05BF-A67F-D669-9843-2712BBA95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71E46-56E2-5F69-56C6-5E8A9F917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2A643-AA17-BC0C-0ABC-B22B07A8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565CA-50F2-2539-A670-3070BBA0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37C57-8D32-CAB5-F800-69AB272B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28BDB-D884-D570-886B-157E1441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5C6A8-C1FC-11CB-253E-216CA65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FCCD-3E5C-A0A5-947F-DA95095F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07787-9660-F809-7643-A7265134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86F31-F834-7F9A-4971-AAB6B5E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2C72-E64A-407A-235E-DD2B8F5E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79503-E71E-5D50-0BA2-978DADB3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E0A6-7220-C787-C969-79A5F51C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74959-0277-1218-96D1-3E623610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26AF4-1672-94D6-D220-62F82B55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CF3B-0EA2-35CD-FC00-EF3432B6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9E7F7-508D-A05A-A29A-5EF2FDC85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7D6DB-D7EF-CF30-512A-00A321A7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55137-75E5-1154-570E-95E4D54E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1591B-9B6F-B469-8E93-B6776CDA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0EA5A-0684-59E8-5B20-EC04D37B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A80D-4C48-A0FE-B8F1-E42DF65C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A0FB5-0B9D-3009-6418-6F769EB5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736185-CBE7-9327-F9A0-6AF3EE8D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32F21F-51D1-1E44-56A4-DD0F0B09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7BD3D0-3C85-D22B-9DDA-D0981A4B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FA32C2-D58D-9748-BE52-777B9DE4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12CF6B-DE88-67D7-BC9C-2D39C3E9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BBC242-9037-C501-3D97-4C4D101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7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9EDA9-BF0F-2596-A28F-CBC80B1F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0BBED-23F3-EC58-F3BF-4D8A152D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51535-AC34-4BF4-6FD6-558E3B3E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C583F-0AE8-60DB-CBBB-FB35FC5F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4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6A05D-AB48-6CD2-8FF6-D0285830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A27FD9-7B05-FC5D-1405-A388D456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669E0-B1B2-1382-F5FB-AA456B50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FA39-205C-361E-0858-4785C998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DD65F-1457-D9F5-D79A-4AFFA602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E6D0B-D189-7247-FF39-B7C9D531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8F235-E014-AAC7-E318-6096F552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13501-437D-FFB3-FCC8-F79EC4E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2DC15-573D-AE5B-95AD-A65E394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935E-A430-66D5-F818-4082DAB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B82320-4A43-EF22-C4D8-C61E209BA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F685F-CC72-7A11-B773-6DC9BEBF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FCB7B-A612-BF1F-C0F3-26F5DDB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8126E-E490-15A8-969A-D0C4C990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4102A-33DC-EB7D-F857-F1044DA3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2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ECF3FF-3B08-20C1-663C-79AB43B0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8A44-E6E9-20BC-B105-8745211B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80DF-B786-F354-3EA5-90C6C392D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9345-7CA7-4BA7-A839-72EE8633D0F7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201BA-24C6-29B2-D764-3F2E0D1C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75AFC-8840-1F81-A409-5E74530D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C840-8D99-46B4-8D52-23720402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0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FSocketSubsystemModule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88861F-8FC1-5245-F0FA-2A265585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43159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Init 006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EF7BF-395F-AAF3-D8FE-C8669A36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976822" cy="56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5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Destroy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4C687-938F-03FA-7EFB-DA054319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8785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</a:t>
            </a:r>
            <a:r>
              <a:rPr lang="en-US" altLang="ko-KR" dirty="0" err="1"/>
              <a:t>CreateSocket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C69F5-ADF0-209A-5894-258182DF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8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FSocketSubsystemBSD</a:t>
            </a:r>
            <a:r>
              <a:rPr lang="en-US" altLang="ko-KR" dirty="0"/>
              <a:t> </a:t>
            </a:r>
            <a:r>
              <a:rPr lang="en-US" altLang="ko-KR" dirty="0" err="1"/>
              <a:t>CreateSocket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690FC-9143-CDE2-9355-7BC02F17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720"/>
            <a:ext cx="12192000" cy="5458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30F4C3-82BD-DBAE-97F2-5CC828FC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436" y="6041727"/>
            <a:ext cx="8783782" cy="2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FSocketSubsystemBSD</a:t>
            </a:r>
            <a:r>
              <a:rPr lang="en-US" altLang="ko-KR" dirty="0"/>
              <a:t> </a:t>
            </a:r>
            <a:r>
              <a:rPr lang="en-US" altLang="ko-KR" dirty="0" err="1"/>
              <a:t>GetProtocolFamilyValue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DF8D5-9F4E-E837-4501-ECF5C70D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865"/>
            <a:ext cx="12192000" cy="4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8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FSocketSubsystemBSD</a:t>
            </a:r>
            <a:r>
              <a:rPr lang="en-US" altLang="ko-KR" dirty="0"/>
              <a:t> </a:t>
            </a:r>
            <a:r>
              <a:rPr lang="en-US" altLang="ko-KR" dirty="0" err="1"/>
              <a:t>CreateSocket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690FC-9143-CDE2-9355-7BC02F17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720"/>
            <a:ext cx="12192000" cy="54584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30F4C3-82BD-DBAE-97F2-5CC828FC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436" y="6041727"/>
            <a:ext cx="8783782" cy="2452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AE67AE8-79FC-E345-714A-DCEBF5F6DD48}"/>
              </a:ext>
            </a:extLst>
          </p:cNvPr>
          <p:cNvSpPr/>
          <p:nvPr/>
        </p:nvSpPr>
        <p:spPr>
          <a:xfrm>
            <a:off x="831273" y="5669280"/>
            <a:ext cx="11360727" cy="703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3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FSocketSubsystemWindows</a:t>
            </a:r>
            <a:r>
              <a:rPr lang="en-US" altLang="ko-KR" dirty="0"/>
              <a:t> </a:t>
            </a:r>
            <a:r>
              <a:rPr lang="en-US" altLang="ko-KR" dirty="0" err="1"/>
              <a:t>InternalBSDSocketFactory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39219-A745-6FFE-E0A8-011A454E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7284"/>
            <a:ext cx="12192000" cy="14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8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FSocketSubsystemWindows</a:t>
            </a:r>
            <a:r>
              <a:rPr lang="en-US" altLang="ko-KR" dirty="0"/>
              <a:t> </a:t>
            </a:r>
            <a:r>
              <a:rPr lang="en-US" altLang="ko-KR" dirty="0" err="1"/>
              <a:t>InternalBSDSocketFactory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4109D-5885-FCFD-E86B-E495D2E7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720"/>
            <a:ext cx="12192000" cy="1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4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94BB04-15A9-4EC5-B3F3-9DE0C15C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456"/>
            <a:ext cx="12192000" cy="3000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4575B5-F033-26F7-EF44-068677B56613}"/>
              </a:ext>
            </a:extLst>
          </p:cNvPr>
          <p:cNvSpPr/>
          <p:nvPr/>
        </p:nvSpPr>
        <p:spPr>
          <a:xfrm>
            <a:off x="0" y="1995055"/>
            <a:ext cx="4941455" cy="62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3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4E4CE-96A2-1C12-3C9E-EB75C18CB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88720"/>
            <a:ext cx="924054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FSocketSubsystemModule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FA1A2-59EC-D944-1A8C-5D7DD0F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8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CDEA5-7FE1-93CC-6D0B-88C0794F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59982"/>
            <a:ext cx="818311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5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DAB4A-B354-DF9B-0CAE-E8E3CE52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720"/>
            <a:ext cx="12192000" cy="34228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9F5543-AB56-3226-C8FA-A0B17E15F9A4}"/>
              </a:ext>
            </a:extLst>
          </p:cNvPr>
          <p:cNvSpPr/>
          <p:nvPr/>
        </p:nvSpPr>
        <p:spPr>
          <a:xfrm>
            <a:off x="286327" y="4119418"/>
            <a:ext cx="7435273" cy="62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7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</a:t>
            </a:r>
            <a:r>
              <a:rPr lang="en-US" altLang="ko-KR" dirty="0" err="1"/>
              <a:t>GetAddress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89C49A-C0DB-17A0-3A78-EDD210E1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674"/>
            <a:ext cx="11582400" cy="53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264440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FInternetAddrBSD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E7F4D-D730-C97B-717E-754AD5F6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75465"/>
            <a:ext cx="864990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0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264440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FInternetAddrBSD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E3A3A-5208-E0A0-8F41-185685CD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40938"/>
            <a:ext cx="742101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4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264440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</a:t>
            </a:r>
            <a:r>
              <a:rPr lang="en-US" altLang="ko-KR" dirty="0" err="1"/>
              <a:t>SendTo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42505-55E9-8F52-A95B-67FDCD47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0938"/>
            <a:ext cx="12192000" cy="39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49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264440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</a:t>
            </a:r>
            <a:r>
              <a:rPr lang="en-US" altLang="ko-KR" dirty="0" err="1"/>
              <a:t>RecvFrom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E081FE-232B-2886-06B8-FC7E9B9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500"/>
            <a:ext cx="12192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56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264440"/>
            <a:ext cx="10851804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FSocketBSD</a:t>
            </a:r>
            <a:r>
              <a:rPr lang="en-US" altLang="ko-KR" dirty="0"/>
              <a:t> </a:t>
            </a:r>
            <a:r>
              <a:rPr lang="en-US" altLang="ko-KR" dirty="0" err="1"/>
              <a:t>TranslateFlags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843B62-23AE-AE23-A8D8-9D4A3913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326082"/>
            <a:ext cx="1106959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2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FSocketSubsystemModule</a:t>
            </a:r>
            <a:r>
              <a:rPr lang="en-US" altLang="ko-KR"/>
              <a:t> 022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FA1A2-59EC-D944-1A8C-5D7DD0F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8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FSocketSubsystemModule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8976C-2719-2AAC-5643-F7C9BAF2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7650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CreateSocketSubsystem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3F8F6-E535-FC5B-D70D-6FDE1CCC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19"/>
            <a:ext cx="8865985" cy="56427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5A89ED-2050-5459-5AAD-6A7811AF08FC}"/>
              </a:ext>
            </a:extLst>
          </p:cNvPr>
          <p:cNvSpPr/>
          <p:nvPr/>
        </p:nvSpPr>
        <p:spPr>
          <a:xfrm>
            <a:off x="609600" y="2549236"/>
            <a:ext cx="7379855" cy="489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9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74501-B6A4-9AA9-4CA2-CA64F1ED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220958" cy="1514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B55A27-B1F6-AA2C-9576-F0F532F7AC76}"/>
              </a:ext>
            </a:extLst>
          </p:cNvPr>
          <p:cNvSpPr/>
          <p:nvPr/>
        </p:nvSpPr>
        <p:spPr>
          <a:xfrm>
            <a:off x="213360" y="1717964"/>
            <a:ext cx="6630785" cy="247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6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FSocketSubsystemBSD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538280-78AB-372B-AEB9-D4229E0A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27811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74501-B6A4-9AA9-4CA2-CA64F1ED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220958" cy="1514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B55A27-B1F6-AA2C-9576-F0F532F7AC76}"/>
              </a:ext>
            </a:extLst>
          </p:cNvPr>
          <p:cNvSpPr/>
          <p:nvPr/>
        </p:nvSpPr>
        <p:spPr>
          <a:xfrm>
            <a:off x="213360" y="1946063"/>
            <a:ext cx="6630785" cy="247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2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1034A3-5A9C-4F07-57AA-64119CE6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08811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DBCC3D-F110-FC18-23AF-0990EE847BD8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FSocketSubsystemWindow</a:t>
            </a:r>
            <a:r>
              <a:rPr lang="en-US" altLang="ko-KR" dirty="0"/>
              <a:t> Create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080E1-4B9E-CA14-3E32-AF96F809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221222" cy="4372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9E1635-004A-1901-B8E2-098FD649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5622466"/>
            <a:ext cx="779253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84</Words>
  <Application>Microsoft Office PowerPoint</Application>
  <PresentationFormat>와이드스크린</PresentationFormat>
  <Paragraphs>43</Paragraphs>
  <Slides>28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52</cp:revision>
  <dcterms:created xsi:type="dcterms:W3CDTF">2024-09-03T12:05:10Z</dcterms:created>
  <dcterms:modified xsi:type="dcterms:W3CDTF">2024-09-03T13:21:34Z</dcterms:modified>
</cp:coreProperties>
</file>