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92" r:id="rId2"/>
    <p:sldId id="716" r:id="rId3"/>
    <p:sldId id="295" r:id="rId4"/>
    <p:sldId id="715" r:id="rId5"/>
    <p:sldId id="351" r:id="rId6"/>
    <p:sldId id="717" r:id="rId7"/>
    <p:sldId id="718" r:id="rId8"/>
    <p:sldId id="719" r:id="rId9"/>
    <p:sldId id="720" r:id="rId10"/>
    <p:sldId id="721" r:id="rId11"/>
    <p:sldId id="722" r:id="rId12"/>
    <p:sldId id="723" r:id="rId13"/>
    <p:sldId id="724" r:id="rId14"/>
    <p:sldId id="725" r:id="rId15"/>
    <p:sldId id="726" r:id="rId16"/>
    <p:sldId id="731" r:id="rId17"/>
    <p:sldId id="727" r:id="rId18"/>
    <p:sldId id="728" r:id="rId19"/>
    <p:sldId id="729" r:id="rId20"/>
    <p:sldId id="730" r:id="rId21"/>
    <p:sldId id="732" r:id="rId22"/>
    <p:sldId id="733" r:id="rId23"/>
    <p:sldId id="734" r:id="rId24"/>
    <p:sldId id="735" r:id="rId25"/>
    <p:sldId id="736" r:id="rId26"/>
    <p:sldId id="737" r:id="rId27"/>
    <p:sldId id="740" r:id="rId28"/>
    <p:sldId id="738" r:id="rId29"/>
    <p:sldId id="739" r:id="rId30"/>
    <p:sldId id="741" r:id="rId31"/>
    <p:sldId id="742" r:id="rId32"/>
    <p:sldId id="743" r:id="rId33"/>
    <p:sldId id="744" r:id="rId34"/>
    <p:sldId id="745" r:id="rId35"/>
    <p:sldId id="746" r:id="rId36"/>
    <p:sldId id="747" r:id="rId37"/>
    <p:sldId id="748" r:id="rId38"/>
    <p:sldId id="749" r:id="rId39"/>
    <p:sldId id="750" r:id="rId40"/>
    <p:sldId id="751" r:id="rId41"/>
    <p:sldId id="752" r:id="rId42"/>
    <p:sldId id="753" r:id="rId43"/>
    <p:sldId id="754" r:id="rId44"/>
    <p:sldId id="755" r:id="rId45"/>
    <p:sldId id="756" r:id="rId46"/>
    <p:sldId id="757" r:id="rId47"/>
    <p:sldId id="758" r:id="rId48"/>
    <p:sldId id="759" r:id="rId49"/>
    <p:sldId id="760" r:id="rId50"/>
    <p:sldId id="761" r:id="rId51"/>
    <p:sldId id="762" r:id="rId52"/>
    <p:sldId id="763" r:id="rId53"/>
    <p:sldId id="764" r:id="rId54"/>
    <p:sldId id="765" r:id="rId55"/>
    <p:sldId id="766" r:id="rId56"/>
    <p:sldId id="770" r:id="rId57"/>
    <p:sldId id="767" r:id="rId58"/>
    <p:sldId id="768" r:id="rId59"/>
    <p:sldId id="769" r:id="rId60"/>
    <p:sldId id="771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36E34-7A20-4C6D-B7CB-0728DEC3F3C2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3CDF1-FC35-4CE3-845D-3A6A2DFE3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3E54A-A193-6A53-6F4D-AC11F20A1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19262C-194A-07D0-C3B2-C564D0D15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B432-908D-4F95-3519-53C8D7D9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857D0-7D48-6E03-9292-EDF54B1E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07E09-6F46-90F3-DD87-A5BA4F19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7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C4E04-466A-DF11-CE3E-34680FB0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E93305-A514-F865-86BE-53AB1D515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5922C-AD41-B175-B158-B8D0389B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C64E2-5EBD-E078-660A-4B07A515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FB2E9-23F3-7442-66F6-B2300009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3DA98C-12C9-E0B7-2CD6-3B8CCECD5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4D10A2-7D51-49FF-90E6-404794B9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244BA-1319-8E2D-441A-D124A1F5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CE98F-895F-4C5F-37E6-620DB12E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A4389-AED4-FB37-DD24-10A8CEAA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9F7D5-BAA2-B387-A695-203696B9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C9C2A-5B9F-C4C0-5445-DE9C2346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542FC-C88D-CF92-C8A1-EF4FE363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321D4-D8DD-01ED-C1E8-D0804FEF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15BF8-0C85-5672-B4C4-04C0154E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6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058F-654B-84BC-2F7C-AB819318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BE8D-30C7-A91B-8D6B-5DA0F555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89012-CBE4-767A-818B-6D274D96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BFAED-AF7A-D345-2C61-BDABC641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70E0B-3581-F55A-9675-F69C6AE7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A9AF7-182E-EF87-6798-F62B31CC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24189-D769-7D89-A126-F163B0559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DE626-2F8D-999B-E612-E291A4272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525D5-AFBC-2937-696D-62476461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D5BB7-CB14-672B-C648-F3E15405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ED0E5-C41B-CFB3-01E0-446463AB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1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EE633-2FF1-B389-3212-808C4FB4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C2BC0-F47C-920A-9806-54596A80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0ED37-D6E8-EF47-7B2B-2D8ABCCB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0C982-EE4D-7A0A-B2BD-47D3CDAF0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4EB694-0F38-BA3A-15DB-B3D655A6A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D6733-31A1-AF00-7C52-72AA23B5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2A20DD-1AFA-99E6-3962-CC59016B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2A3F2B-29E6-8D84-41D9-B8D244EC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9C551-2359-AD0D-EEBA-18D06B9A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A38A5B-667F-7A56-3D0D-40268684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834C5B-A55D-86D0-E137-80522FD5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829755-9B01-A4FA-62CF-405E2E64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A6DEC4-DF45-0B34-E7A4-DC4743F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4F6729-11B8-59A3-08DB-EB75B10E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71C4E-BD27-5044-CB15-01B19BBE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54D7-B20C-E47A-775B-5A731B8D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9CBE4-CAE6-7D93-549F-9EB48A67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37AACE-3147-6557-E1AD-644238490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977298-4513-5DDE-176F-D8CC23DC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70B56-A175-D480-7B82-9A87285C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43634-AA07-F67A-6269-AFE9A7DE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9B54F-26BE-0EBE-43EA-57B93E4B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105782-9957-810D-E461-04200C22D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E0784-7701-2447-2BE1-F27C0E36A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EC221-9C84-93A3-4766-191A6FAD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60039-4F4B-7D7C-C9DC-64D2642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D2E59-C88B-ACD0-AFA7-0D84EA39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5B431-7D66-65F9-6F40-00E18565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7E01F-4EB3-9633-A0E6-92C97B43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A73E5-64FF-C7B6-E225-F2F543DFE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7EF8-5180-4D59-B2FC-1BE1157B5EA8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58A04-DD1B-518B-F044-979D1F5DD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73773-BF36-ACDF-D1FA-8C51B548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0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AE6428-FD75-356F-B237-6B251CEC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12055"/>
            <a:ext cx="9851764" cy="59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EnableListenServer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71E6CC-2835-F1CB-C2ED-30963123F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043169" cy="51137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DDDC4EA-2D57-FC54-93EA-C325E1F066EC}"/>
              </a:ext>
            </a:extLst>
          </p:cNvPr>
          <p:cNvSpPr/>
          <p:nvPr/>
        </p:nvSpPr>
        <p:spPr>
          <a:xfrm>
            <a:off x="1170039" y="3785419"/>
            <a:ext cx="2615380" cy="4719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6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Listen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FABCE8-1EF9-D237-EF55-6BFEB29F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69020"/>
            <a:ext cx="6029579" cy="57889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B4428C-91D0-22C3-5D3C-0B17B31DEF83}"/>
              </a:ext>
            </a:extLst>
          </p:cNvPr>
          <p:cNvSpPr/>
          <p:nvPr/>
        </p:nvSpPr>
        <p:spPr>
          <a:xfrm>
            <a:off x="707923" y="2890684"/>
            <a:ext cx="4572000" cy="538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7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UEngine</a:t>
            </a:r>
            <a:r>
              <a:rPr lang="en-US" altLang="ko-KR" dirty="0"/>
              <a:t> </a:t>
            </a:r>
            <a:r>
              <a:rPr lang="en-US" altLang="ko-KR" dirty="0" err="1"/>
              <a:t>CreateNameNetDriver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C13E6B-10DB-C536-E10B-1F7FCD7F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01739"/>
            <a:ext cx="947869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UEngine</a:t>
            </a:r>
            <a:r>
              <a:rPr lang="en-US" altLang="ko-KR" dirty="0"/>
              <a:t> </a:t>
            </a:r>
            <a:r>
              <a:rPr lang="en-US" altLang="ko-KR" dirty="0" err="1"/>
              <a:t>CreateNameNetDriver_local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A44E1B-3BE0-3914-C4DD-475E7088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05001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UEngine</a:t>
            </a:r>
            <a:r>
              <a:rPr lang="en-US" altLang="ko-KR" dirty="0"/>
              <a:t> </a:t>
            </a:r>
            <a:r>
              <a:rPr lang="en-US" altLang="ko-KR" dirty="0" err="1"/>
              <a:t>CreateNameNetDriver_local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F4D6D8-DF3C-8B1F-94CC-173E8BE3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00211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2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UEngine</a:t>
            </a:r>
            <a:r>
              <a:rPr lang="en-US" altLang="ko-KR" dirty="0"/>
              <a:t> </a:t>
            </a:r>
            <a:r>
              <a:rPr lang="en-US" altLang="ko-KR" dirty="0" err="1"/>
              <a:t>CreateNameNetDriver_local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0D5F45-590E-E222-39AB-B676223A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197765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0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UEngine</a:t>
            </a:r>
            <a:r>
              <a:rPr lang="en-US" altLang="ko-KR" dirty="0"/>
              <a:t> </a:t>
            </a:r>
            <a:r>
              <a:rPr lang="en-US" altLang="ko-KR" dirty="0" err="1"/>
              <a:t>CreateNameNetDriver_local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C26595-94F6-2D42-93B4-35123CE0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84016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SetWorld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FF7147-5E68-08D1-2D06-4EE39F78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411220" cy="54109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85940-05CF-D55F-BD2F-409905EDD8ED}"/>
              </a:ext>
            </a:extLst>
          </p:cNvPr>
          <p:cNvSpPr/>
          <p:nvPr/>
        </p:nvSpPr>
        <p:spPr>
          <a:xfrm>
            <a:off x="648929" y="4522839"/>
            <a:ext cx="5073445" cy="540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SetWorld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BD6CBF-F5C5-221E-52F9-1EC7DEDE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23150"/>
            <a:ext cx="698279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SetWorld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33F8A5-AF88-89F6-311E-9122F8B3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5" y="1113623"/>
            <a:ext cx="11545911" cy="3734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3B8AE1-824A-526B-9858-10C6EDE0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4" y="4847944"/>
            <a:ext cx="664937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5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18637D-5C2B-3E26-24C9-A6F581FAF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560439"/>
            <a:ext cx="6721364" cy="62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2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Tick Delegate 008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FFB4D7-19F7-40C0-51E6-83C1CDDF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668431" cy="1609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499A07-5DD1-8C26-374A-89E443A6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001908"/>
            <a:ext cx="622069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81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Listen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FABCE8-1EF9-D237-EF55-6BFEB29F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69020"/>
            <a:ext cx="6029579" cy="57889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B4428C-91D0-22C3-5D3C-0B17B31DEF83}"/>
              </a:ext>
            </a:extLst>
          </p:cNvPr>
          <p:cNvSpPr/>
          <p:nvPr/>
        </p:nvSpPr>
        <p:spPr>
          <a:xfrm>
            <a:off x="707923" y="5348748"/>
            <a:ext cx="4572000" cy="973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64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InitListen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0FA334-A34C-F289-EEAC-5AF9CCCF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42219"/>
            <a:ext cx="7141335" cy="58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2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F70702-96BA-F65F-CC13-062BB67D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704658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33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E8554-284E-8721-544A-9A98FC75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9085"/>
            <a:ext cx="9137117" cy="57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71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2A9D23-3815-6098-33A2-42B58ABD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926435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84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3A17E-83A7-DA50-BFBD-1FEA1CE2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73480"/>
            <a:ext cx="8487960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9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5C6D75-C0C0-CD96-8940-3F5BE8C62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0"/>
            <a:ext cx="6884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7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D46330-35C2-AAB4-6A8C-8782C7D9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373644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84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C5DF19-561C-A949-99BF-90E49A5C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5" y="1188720"/>
            <a:ext cx="8297433" cy="56110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9761BC-978E-4F1B-58DD-91F6FDCFC136}"/>
              </a:ext>
            </a:extLst>
          </p:cNvPr>
          <p:cNvSpPr/>
          <p:nvPr/>
        </p:nvSpPr>
        <p:spPr>
          <a:xfrm>
            <a:off x="739140" y="3368040"/>
            <a:ext cx="3421380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3A324-3E2A-B2E3-90A6-6AAED29923DB}"/>
              </a:ext>
            </a:extLst>
          </p:cNvPr>
          <p:cNvSpPr/>
          <p:nvPr/>
        </p:nvSpPr>
        <p:spPr>
          <a:xfrm>
            <a:off x="800100" y="5722620"/>
            <a:ext cx="2880360" cy="518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5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214F4-DA7D-6711-2EF4-89F5D477F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1" y="1064629"/>
            <a:ext cx="7544292" cy="38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784911-5A2C-4ABA-A550-FF0A6E4C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478433" cy="35056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F8366E-88A1-C37A-DC9A-156A65383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743155"/>
            <a:ext cx="967875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36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CreateAndBindSocket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A1A2D6-6F49-49A2-B01F-85324BFB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1188720"/>
            <a:ext cx="12041280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64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CreateAndBindSocket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94BE09-FAE3-7A03-11B6-111E788E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01243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48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E8554-284E-8721-544A-9A98FC75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9085"/>
            <a:ext cx="9137117" cy="57189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2E2959D-AF28-5BA6-955B-3BC05C04F1C9}"/>
              </a:ext>
            </a:extLst>
          </p:cNvPr>
          <p:cNvSpPr/>
          <p:nvPr/>
        </p:nvSpPr>
        <p:spPr>
          <a:xfrm>
            <a:off x="678180" y="4747260"/>
            <a:ext cx="8549640" cy="1219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06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NetDriverAddressResolution</a:t>
            </a:r>
            <a:r>
              <a:rPr lang="en-US" altLang="ko-KR" dirty="0"/>
              <a:t> </a:t>
            </a:r>
            <a:r>
              <a:rPr lang="en-US" altLang="ko-KR" dirty="0" err="1"/>
              <a:t>InitBinddSockets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31D3B-0040-A806-80DE-30D9B744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1" y="985520"/>
            <a:ext cx="8350583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16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IPNetDriver</a:t>
            </a:r>
            <a:r>
              <a:rPr lang="en-US" altLang="ko-KR" dirty="0"/>
              <a:t> </a:t>
            </a:r>
            <a:r>
              <a:rPr lang="en-US" altLang="ko-KR" dirty="0" err="1"/>
              <a:t>SetSocketAndLocalAddress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F5BB69-6DC4-8CDF-F46A-02A1CCF2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80565"/>
            <a:ext cx="10336067" cy="5029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7F6AA5-8D1E-FB6A-A4C8-05698E38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85" y="6211535"/>
            <a:ext cx="4134427" cy="552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0AB2AA-AB01-85DA-219D-F754B4B0A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807" y="5599092"/>
            <a:ext cx="579200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47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InitListen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0FA334-A34C-F289-EEAC-5AF9CCCF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42219"/>
            <a:ext cx="7141335" cy="58157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7E1AD1-2E5A-7C35-9D53-5FBBF5DC5022}"/>
              </a:ext>
            </a:extLst>
          </p:cNvPr>
          <p:cNvSpPr/>
          <p:nvPr/>
        </p:nvSpPr>
        <p:spPr>
          <a:xfrm>
            <a:off x="632460" y="5699760"/>
            <a:ext cx="3230880" cy="358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43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InitConnectionlessHandler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7E1AD1-2E5A-7C35-9D53-5FBBF5DC5022}"/>
              </a:ext>
            </a:extLst>
          </p:cNvPr>
          <p:cNvSpPr/>
          <p:nvPr/>
        </p:nvSpPr>
        <p:spPr>
          <a:xfrm>
            <a:off x="632460" y="5699760"/>
            <a:ext cx="3230880" cy="358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703D24-E3D4-1F06-B227-1B15EEED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89781"/>
            <a:ext cx="10345594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08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InitConnectionlessHandler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7E1AD1-2E5A-7C35-9D53-5FBBF5DC5022}"/>
              </a:ext>
            </a:extLst>
          </p:cNvPr>
          <p:cNvSpPr/>
          <p:nvPr/>
        </p:nvSpPr>
        <p:spPr>
          <a:xfrm>
            <a:off x="632460" y="5699760"/>
            <a:ext cx="3230880" cy="358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90429E-BF78-CA7B-F5D1-702EC6C7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0"/>
            <a:ext cx="10368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1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InitConnectionlessHandler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65422D-C7DD-3C09-3D09-0CAAE663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14580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9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UEditorEngine</a:t>
            </a:r>
            <a:r>
              <a:rPr lang="en-US" altLang="ko-KR" dirty="0"/>
              <a:t>::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36E017-0FCD-AA1F-9C9C-1904E7C0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52661"/>
            <a:ext cx="880232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75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InitConnectionlessHandler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A4676D-8B6F-CE53-CD82-3373D5B1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319087"/>
            <a:ext cx="95345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97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PacketHandler</a:t>
            </a:r>
            <a:r>
              <a:rPr lang="en-US" altLang="ko-KR" dirty="0"/>
              <a:t> Initialize 016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35C44B-2563-2CE2-20D1-D0672DDA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63111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51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PacketHandler</a:t>
            </a:r>
            <a:r>
              <a:rPr lang="en-US" altLang="ko-KR" dirty="0"/>
              <a:t> </a:t>
            </a:r>
            <a:r>
              <a:rPr lang="en-US" altLang="ko-KR" dirty="0" err="1"/>
              <a:t>AddHandler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6B930-B590-F651-55E4-49F2AC51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86901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48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PacketHandler</a:t>
            </a:r>
            <a:r>
              <a:rPr lang="en-US" altLang="ko-KR" dirty="0"/>
              <a:t> </a:t>
            </a:r>
            <a:r>
              <a:rPr lang="en-US" altLang="ko-KR" dirty="0" err="1"/>
              <a:t>AddHandler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BC6CE3-0119-1301-D2FA-40EDFC89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412222"/>
            <a:ext cx="5096586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89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PacketHandler</a:t>
            </a:r>
            <a:r>
              <a:rPr lang="en-US" altLang="ko-KR" dirty="0"/>
              <a:t> </a:t>
            </a:r>
            <a:r>
              <a:rPr lang="en-US" altLang="ko-KR" dirty="0" err="1"/>
              <a:t>AddHandler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50B65A-24F1-19B1-E41D-B27776ED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654"/>
            <a:ext cx="12192000" cy="46146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820A62C-E49A-2693-0C1D-7D5189A6FBEC}"/>
              </a:ext>
            </a:extLst>
          </p:cNvPr>
          <p:cNvSpPr/>
          <p:nvPr/>
        </p:nvSpPr>
        <p:spPr>
          <a:xfrm>
            <a:off x="1180618" y="4409954"/>
            <a:ext cx="5173883" cy="1192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2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PacketHandler</a:t>
            </a:r>
            <a:r>
              <a:rPr lang="en-US" altLang="ko-KR" dirty="0"/>
              <a:t> </a:t>
            </a:r>
            <a:r>
              <a:rPr lang="en-US" altLang="ko-KR" dirty="0" err="1"/>
              <a:t>AddHandler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3981DD-8F75-258F-9A23-E249347F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25932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23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PacketHandler</a:t>
            </a:r>
            <a:r>
              <a:rPr lang="en-US" altLang="ko-KR" dirty="0"/>
              <a:t> </a:t>
            </a:r>
            <a:r>
              <a:rPr lang="en-US" altLang="ko-KR" dirty="0" err="1"/>
              <a:t>AddHandler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FE154F-CB44-25A4-E668-31D997F94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26858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872FCD-8D81-5723-694A-5184D266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67875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67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HandlerComponent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EC1237-4B24-7952-A62D-ED855D19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02531"/>
            <a:ext cx="8502923" cy="56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31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PacketHandler</a:t>
            </a:r>
            <a:r>
              <a:rPr lang="en-US" altLang="ko-KR" dirty="0"/>
              <a:t> </a:t>
            </a:r>
            <a:r>
              <a:rPr lang="en-US" altLang="ko-KR" dirty="0" err="1"/>
              <a:t>AddHandler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3981DD-8F75-258F-9A23-E249347F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89502"/>
            <a:ext cx="8259328" cy="29531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9744F3-B514-202F-D2F0-BB4B419D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971522"/>
            <a:ext cx="896427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7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66F47-6A12-F616-CE85-511A84CF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88723"/>
            <a:ext cx="10913807" cy="57692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88E28F-D98D-1EB1-FB26-D9FEA49254F7}"/>
              </a:ext>
            </a:extLst>
          </p:cNvPr>
          <p:cNvSpPr/>
          <p:nvPr/>
        </p:nvSpPr>
        <p:spPr>
          <a:xfrm>
            <a:off x="825910" y="3429000"/>
            <a:ext cx="5004619" cy="562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48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InitConnectionlessHandler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65422D-C7DD-3C09-3D09-0CAAE663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14580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53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DB5794-2524-F9FD-E35E-6253BEF0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678486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54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PacketHandler</a:t>
            </a:r>
            <a:r>
              <a:rPr lang="en-US" altLang="ko-KR" dirty="0"/>
              <a:t> </a:t>
            </a:r>
            <a:r>
              <a:rPr lang="en-US" altLang="ko-KR" dirty="0" err="1"/>
              <a:t>InitializeComponent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2EFB7C-ED3E-CAC4-F6B4-1EEA0801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45008"/>
            <a:ext cx="10002356" cy="57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0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Initialize 022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6FF531-CACA-372C-3AC4-3EDD962F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45011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92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HandlerComponent</a:t>
            </a:r>
            <a:r>
              <a:rPr lang="en-US" altLang="ko-KR" dirty="0"/>
              <a:t> Initialize 023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EC1237-4B24-7952-A62D-ED855D19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02531"/>
            <a:ext cx="8502923" cy="565546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D1C4639-4E1D-02FE-4C34-50CF627BD230}"/>
              </a:ext>
            </a:extLst>
          </p:cNvPr>
          <p:cNvSpPr/>
          <p:nvPr/>
        </p:nvSpPr>
        <p:spPr>
          <a:xfrm>
            <a:off x="393290" y="2939845"/>
            <a:ext cx="5948516" cy="1582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0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275554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PacketHandler</a:t>
            </a:r>
            <a:r>
              <a:rPr lang="en-US" altLang="ko-KR" dirty="0"/>
              <a:t> </a:t>
            </a:r>
            <a:r>
              <a:rPr lang="en-US" altLang="ko-KR" dirty="0" err="1"/>
              <a:t>HandlerComponentInitialize</a:t>
            </a:r>
            <a:r>
              <a:rPr lang="en-US" altLang="ko-KR" dirty="0"/>
              <a:t> 024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76DBD8-45E2-3D3D-C601-6FB44506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52052"/>
            <a:ext cx="7290336" cy="58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64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275554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PacketHandler</a:t>
            </a:r>
            <a:r>
              <a:rPr lang="en-US" altLang="ko-KR" dirty="0"/>
              <a:t> </a:t>
            </a:r>
            <a:r>
              <a:rPr lang="en-US" altLang="ko-KR" dirty="0" err="1"/>
              <a:t>HandlerComponentInitialize</a:t>
            </a:r>
            <a:r>
              <a:rPr lang="en-US" altLang="ko-KR" dirty="0"/>
              <a:t> 024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F41793-6E28-33B7-DDD1-F8C83961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51279"/>
            <a:ext cx="921196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369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PacketHandler</a:t>
            </a:r>
            <a:r>
              <a:rPr lang="en-US" altLang="ko-KR" dirty="0"/>
              <a:t> </a:t>
            </a:r>
            <a:r>
              <a:rPr lang="en-US" altLang="ko-KR" dirty="0" err="1"/>
              <a:t>InitializeComponent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2EFB7C-ED3E-CAC4-F6B4-1EEA0801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45008"/>
            <a:ext cx="10002356" cy="57129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CCB4F7B-2C1F-FC37-9F6E-FFE88A871A15}"/>
              </a:ext>
            </a:extLst>
          </p:cNvPr>
          <p:cNvSpPr/>
          <p:nvPr/>
        </p:nvSpPr>
        <p:spPr>
          <a:xfrm>
            <a:off x="727587" y="5447071"/>
            <a:ext cx="8573729" cy="1209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96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PacketHandler</a:t>
            </a:r>
            <a:r>
              <a:rPr lang="en-US" altLang="ko-KR" dirty="0"/>
              <a:t> </a:t>
            </a:r>
            <a:r>
              <a:rPr lang="en-US" altLang="ko-KR" dirty="0" err="1"/>
              <a:t>InitializeComponent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09F22F-9434-0B80-EE8C-1D0B1736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7" y="1278891"/>
            <a:ext cx="10050278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76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59" y="412222"/>
            <a:ext cx="11693505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GetReservedPacketBits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6F65C7-DE4B-DC31-CF1C-C0D94D4F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1188720"/>
            <a:ext cx="1173643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1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5A5248-364D-CAD6-3933-196E1B18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02890"/>
            <a:ext cx="9114897" cy="58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510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2748B-7D4C-4E2B-77B1-F47D1BDF3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58606"/>
            <a:ext cx="8268854" cy="51537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7B6709-A375-675D-12F5-5B4ABF827A4F}"/>
              </a:ext>
            </a:extLst>
          </p:cNvPr>
          <p:cNvSpPr/>
          <p:nvPr/>
        </p:nvSpPr>
        <p:spPr>
          <a:xfrm>
            <a:off x="1317523" y="4513006"/>
            <a:ext cx="5771535" cy="304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5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0DAD06-B542-EF09-5398-98B71B77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36"/>
            <a:ext cx="12192000" cy="51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4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2748B-7D4C-4E2B-77B1-F47D1BDF3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58606"/>
            <a:ext cx="8268854" cy="51537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7B6709-A375-675D-12F5-5B4ABF827A4F}"/>
              </a:ext>
            </a:extLst>
          </p:cNvPr>
          <p:cNvSpPr/>
          <p:nvPr/>
        </p:nvSpPr>
        <p:spPr>
          <a:xfrm>
            <a:off x="1317523" y="963561"/>
            <a:ext cx="5771535" cy="678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EnableListenServer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CD3191-72DF-1981-B939-15F859C5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12723"/>
            <a:ext cx="7344920" cy="58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6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188</Words>
  <Application>Microsoft Office PowerPoint</Application>
  <PresentationFormat>와이드스크린</PresentationFormat>
  <Paragraphs>61</Paragraphs>
  <Slides>60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용주 곽</dc:creator>
  <cp:lastModifiedBy>용주 곽</cp:lastModifiedBy>
  <cp:revision>70</cp:revision>
  <dcterms:created xsi:type="dcterms:W3CDTF">2024-09-18T08:08:42Z</dcterms:created>
  <dcterms:modified xsi:type="dcterms:W3CDTF">2024-09-19T13:49:13Z</dcterms:modified>
</cp:coreProperties>
</file>