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56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CD313-4F00-4845-8F4F-86EC15B05324}" v="1712" dt="2024-02-15T17:04:2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1C6B3-2F07-B9F2-6C7D-E2EBD1443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79753-ED79-252A-0EB7-BC75A8629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33403-BB9E-74EC-DD24-E0C90B62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43133-0A82-3B36-28C6-C36D0709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2E2B1-D437-FD01-879C-849C49F7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A59D-9E27-A5B7-93A4-90120A04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E3C3C-15A5-4AAF-7D21-3BEB6396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D6154-0125-B8DA-627B-75C11C11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CFF25-7564-F7EF-A074-E960792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DFE2-FAD5-BE52-0712-D817C37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2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3A18BC-96B6-1614-693A-719100F94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59DA5-6BDD-512D-A240-048F4B51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23E88-D782-E569-1C67-504F08A4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1066-D103-ED5E-9C60-683BF83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A6FD9-8496-E250-6E5D-849420D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D5364-5B5C-5A1A-26C9-54B94ADC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6B290-90CE-C4D8-5820-C0B72915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CFB67-CDD8-35CF-61E3-6843A230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6FA08-0EA7-C2EB-05BB-352A79E6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A19CF-3F00-6E82-44D6-90E6CA35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26AEC-805D-6602-3F57-E4BFB051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91549-3670-FBA6-EF28-CDA7DAEF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EC591-FD50-12CB-9FA0-C24109EF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F1BC0-A721-E9F9-2DC6-E3B8994B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0F49E-74FA-0102-B1EF-00C5CD5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3F9B1-257F-29D3-16C0-4B884084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310D7-4E51-EDA1-7313-AEBACBC21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E06E4-338F-9501-8219-C985E38CB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ACB6F-219A-4DA7-9EB1-19E2E397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E39D6-E2D7-0C44-B4F6-10D83F9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0BD8D-F888-0C0E-E950-A3CB89B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B4E94-8FEE-83F3-E895-31810AC2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8A379-5F99-F9A4-2B45-9406A624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31451-60AF-63E0-8BC0-B3AA3BE8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179BF-7B0A-0C5A-0CD1-D5C459000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6DC57-DBC2-0FCE-4E1E-8BD2BB002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81AE73-A041-3A0C-C832-F5D62FA0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9AF048-B7D3-1FEE-42A6-FA0CFAD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54299-BF96-B7B5-1B09-E4E26BB4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C963-C6AF-B8A2-C081-8000DE5B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478E5D-76EF-42C9-6825-C3BC5F79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D1573-1F62-9C32-C53A-D4803F35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78FEE-C7C3-DF30-0A14-01DA8D15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809BE-03E5-E8F9-97BB-E125757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285F55-7125-BE49-F688-758AC4AF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C3D05-13C4-9FEA-8375-DDF972D8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9C08A-7E39-3529-7DB1-C0BA6DB0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6FD6E-AE1D-64AA-1C77-31AE43C7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D570F-6F98-0969-7937-FE3B2F4F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CF224-A1DA-6D55-01F0-1082BC48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2820D-66DD-4A28-8F35-0E83FEE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BF08-6201-2A83-33F8-C6D976D7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D523-F744-7C8C-C756-5CEA142B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7CB7F-29F0-12DB-95FE-51D1B4D0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A2EE3-6BA6-C47F-853B-2E65AA2C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3F3A0-BF7B-C4A6-20AA-1792B8A1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0CE32-2016-8D3B-64BC-B250A0C9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3C49A-8306-3CC0-8492-A24A562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A9350-C362-7945-04EF-3661A0A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64B77-B68C-D5C8-A078-AF59017E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011BC-1273-48F9-8535-EE9178690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CF11-FD32-4398-AADB-0015D644BAC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1EAB6-34CD-4CF4-9422-A57616089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BF2C-E7D7-6994-F2E7-38D14B7F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760F-AA76-4592-954A-9659ACC5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6F1B-B3E5-C210-4519-601502F6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81763C-2454-6652-7526-029532E914D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95D8E-4E42-019B-7BD7-D5745741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2" y="1102179"/>
            <a:ext cx="9983755" cy="56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E3178-2A89-0A72-24CA-313FEDEF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0551004-360E-F86D-D6ED-03E3D8EFDEF9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4D6A85-A0B8-B4AC-B02F-87D98F61978A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이제 연결이 됐다 하면 이것을 관리할 객체가 필요하다</a:t>
            </a:r>
            <a:r>
              <a:rPr lang="en-US" altLang="ko-KR" sz="1600" dirty="0"/>
              <a:t>. Socket</a:t>
            </a:r>
            <a:r>
              <a:rPr lang="ko-KR" altLang="en-US" sz="1600" dirty="0"/>
              <a:t>을 그대로 쓸 수도 있지만 너무 </a:t>
            </a:r>
            <a:r>
              <a:rPr lang="ko-KR" altLang="en-US" sz="1600" dirty="0" err="1"/>
              <a:t>복잡해지니</a:t>
            </a:r>
            <a:r>
              <a:rPr lang="ko-KR" altLang="en-US" sz="1600" dirty="0"/>
              <a:t> </a:t>
            </a:r>
            <a:r>
              <a:rPr lang="en-US" altLang="ko-KR" sz="1600" dirty="0"/>
              <a:t>Session</a:t>
            </a:r>
            <a:r>
              <a:rPr lang="ko-KR" altLang="en-US" sz="1600" dirty="0"/>
              <a:t>으로 만들어서 쓰자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Iocp</a:t>
            </a:r>
            <a:r>
              <a:rPr lang="ko-KR" altLang="en-US" sz="1600" dirty="0"/>
              <a:t>에서 했던 </a:t>
            </a:r>
            <a:r>
              <a:rPr lang="en-US" altLang="ko-KR" sz="1600" dirty="0" err="1"/>
              <a:t>sendevent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recvevent</a:t>
            </a:r>
            <a:r>
              <a:rPr lang="ko-KR" altLang="en-US" sz="1600" dirty="0"/>
              <a:t>처럼 여기서도 이벤트가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각 </a:t>
            </a:r>
            <a:r>
              <a:rPr lang="en-US" altLang="ko-KR" sz="1600" dirty="0" err="1"/>
              <a:t>SocketAsyncEventArgs</a:t>
            </a:r>
            <a:r>
              <a:rPr lang="ko-KR" altLang="en-US" sz="1600" dirty="0"/>
              <a:t>로 바인딩 하자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Iocp</a:t>
            </a:r>
            <a:r>
              <a:rPr lang="en-US" altLang="ko-KR" sz="1600" dirty="0"/>
              <a:t> object</a:t>
            </a:r>
            <a:r>
              <a:rPr lang="ko-KR" altLang="en-US" sz="1600" dirty="0"/>
              <a:t>에 등록만 안 할 뿐이지</a:t>
            </a:r>
            <a:r>
              <a:rPr lang="en-US" altLang="ko-KR" sz="1600" dirty="0"/>
              <a:t>, </a:t>
            </a:r>
            <a:r>
              <a:rPr lang="ko-KR" altLang="en-US" sz="1600" dirty="0"/>
              <a:t>생성은 </a:t>
            </a:r>
            <a:r>
              <a:rPr lang="en-US" altLang="ko-KR" sz="1600" dirty="0"/>
              <a:t>new</a:t>
            </a:r>
            <a:r>
              <a:rPr lang="ko-KR" altLang="en-US" sz="1600" dirty="0"/>
              <a:t>로 처리하면 끝이다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부분은 </a:t>
            </a:r>
            <a:r>
              <a:rPr lang="en-US" altLang="ko-KR" sz="1600" dirty="0"/>
              <a:t>Listener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</a:t>
            </a:r>
            <a:r>
              <a:rPr lang="ko-KR" altLang="en-US" sz="1600" dirty="0"/>
              <a:t>할 때</a:t>
            </a:r>
            <a:r>
              <a:rPr lang="en-US" altLang="ko-KR" sz="1600" dirty="0"/>
              <a:t> </a:t>
            </a:r>
            <a:r>
              <a:rPr lang="ko-KR" altLang="en-US" sz="1600" dirty="0"/>
              <a:t>처리하자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Iocp</a:t>
            </a:r>
            <a:r>
              <a:rPr lang="ko-KR" altLang="en-US" sz="1600" dirty="0"/>
              <a:t>에서도 </a:t>
            </a:r>
            <a:r>
              <a:rPr lang="en-US" altLang="ko-KR" sz="1600" dirty="0"/>
              <a:t>session</a:t>
            </a:r>
            <a:r>
              <a:rPr lang="ko-KR" altLang="en-US" sz="1600" dirty="0"/>
              <a:t>이 실행 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RegisterRecv</a:t>
            </a:r>
            <a:r>
              <a:rPr lang="ko-KR" altLang="en-US" sz="1600" dirty="0"/>
              <a:t>를 해 줬던 기억이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부분은 패킷을 송신을 받기 위한 부분이다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C++</a:t>
            </a:r>
            <a:r>
              <a:rPr lang="ko-KR" altLang="en-US" sz="1600" dirty="0"/>
              <a:t>에선 </a:t>
            </a:r>
            <a:r>
              <a:rPr lang="en-US" altLang="ko-KR" sz="1600" dirty="0"/>
              <a:t>vector</a:t>
            </a:r>
            <a:r>
              <a:rPr lang="ko-KR" altLang="en-US" sz="1600" dirty="0"/>
              <a:t>로 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</a:t>
            </a:r>
            <a:r>
              <a:rPr lang="en-US" altLang="ko-KR" sz="1600" dirty="0" err="1"/>
              <a:t>ArraySegment</a:t>
            </a:r>
            <a:r>
              <a:rPr lang="ko-KR" altLang="en-US" sz="1600" dirty="0"/>
              <a:t>형으로 받자</a:t>
            </a:r>
            <a:r>
              <a:rPr lang="en-US" altLang="ko-KR" sz="1600" dirty="0"/>
              <a:t>. Byte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바이트다 당연히</a:t>
            </a:r>
            <a:r>
              <a:rPr lang="en-US" altLang="ko-KR" sz="16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그나저나 </a:t>
            </a:r>
            <a:r>
              <a:rPr lang="en-US" altLang="ko-KR" sz="1600" dirty="0" err="1"/>
              <a:t>Recv</a:t>
            </a:r>
            <a:r>
              <a:rPr lang="ko-KR" altLang="en-US" sz="1600" dirty="0"/>
              <a:t>를 하긴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패킷을 어떻게 받는 것도 중요하다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이를 위해서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클래스도 마저 작성해주자</a:t>
            </a:r>
            <a:r>
              <a:rPr lang="en-US" altLang="ko-KR" sz="1600" dirty="0"/>
              <a:t>.</a:t>
            </a:r>
          </a:p>
          <a:p>
            <a:pPr algn="l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414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5B8D-5F0A-E78F-DC9B-AA68D21D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739FA3-B703-A2E7-4E41-9F296262EDFE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66E6A9-69E2-D8B4-393B-7AD82665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" y="1096781"/>
            <a:ext cx="5311600" cy="576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253820-31C7-8350-A8AD-C28F9571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953" y="1096781"/>
            <a:ext cx="3795089" cy="5258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45C23-BEEA-E6F9-A3EE-15567C7A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9" y="1096781"/>
            <a:ext cx="3071126" cy="354360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88CC83-82C2-1C8A-A338-4969844B6A48}"/>
              </a:ext>
            </a:extLst>
          </p:cNvPr>
          <p:cNvSpPr/>
          <p:nvPr/>
        </p:nvSpPr>
        <p:spPr>
          <a:xfrm>
            <a:off x="401216" y="5299788"/>
            <a:ext cx="4441372" cy="143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7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2E6F-104B-F974-FC7B-BC170CF6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F81DBF2-68C0-3F7E-F86B-BCC541492437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72DDC-D392-20F0-ADDE-5CD8FE14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2" y="1340885"/>
            <a:ext cx="4336156" cy="3635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09BA13-7861-DC62-334E-BE63A1A0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47" y="1340885"/>
            <a:ext cx="3703641" cy="2994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17CD8F-3B1C-BB44-E466-E7DF3431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126" y="1226332"/>
            <a:ext cx="4061812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42727-7D8B-F904-9A7F-E5845AAE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A1DBC6-F2DD-2083-62FE-00336BC8895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RecvBuffer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B5B7A-9092-A706-C108-E525F754EE99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1426-F2BD-470C-6823-E34ECB58E9AD}"/>
              </a:ext>
            </a:extLst>
          </p:cNvPr>
          <p:cNvSpPr txBox="1">
            <a:spLocks/>
          </p:cNvSpPr>
          <p:nvPr/>
        </p:nvSpPr>
        <p:spPr>
          <a:xfrm>
            <a:off x="213360" y="131794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RecvBuffer</a:t>
            </a:r>
            <a:r>
              <a:rPr lang="ko-KR" altLang="en-US" sz="1600" dirty="0"/>
              <a:t>에선 </a:t>
            </a:r>
            <a:r>
              <a:rPr lang="en-US" altLang="ko-KR" sz="1600" dirty="0" err="1"/>
              <a:t>ArraySegment</a:t>
            </a:r>
            <a:r>
              <a:rPr lang="en-US" altLang="ko-KR" sz="1600" dirty="0"/>
              <a:t>&lt;Byte&gt; </a:t>
            </a:r>
            <a:r>
              <a:rPr lang="ko-KR" altLang="en-US" sz="1600" dirty="0"/>
              <a:t>형식으로 공간을 준비하자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Readpos</a:t>
            </a:r>
            <a:r>
              <a:rPr lang="ko-KR" altLang="en-US" sz="1600" dirty="0"/>
              <a:t>로 현재의 위치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WritePos</a:t>
            </a:r>
            <a:r>
              <a:rPr lang="ko-KR" altLang="en-US" sz="1600" dirty="0"/>
              <a:t>로 자료형에 얼마나 버퍼가 쓰였는지 준비를 해주고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DataSize</a:t>
            </a:r>
            <a:r>
              <a:rPr lang="ko-KR" altLang="en-US" sz="1600" dirty="0"/>
              <a:t>는 이 둘 차수의 값만큼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FreeSize</a:t>
            </a:r>
            <a:r>
              <a:rPr lang="ko-KR" altLang="en-US" sz="1600" dirty="0"/>
              <a:t>는 버퍼 최대의 크기에서 </a:t>
            </a:r>
            <a:r>
              <a:rPr lang="en-US" altLang="ko-KR" sz="1600" dirty="0" err="1"/>
              <a:t>writePos</a:t>
            </a:r>
            <a:r>
              <a:rPr lang="ko-KR" altLang="en-US" sz="1600" dirty="0"/>
              <a:t>만큼 차수 만큼으로 공간의 남은 크기를 가져 올 수 있도록 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이제 </a:t>
            </a:r>
            <a:r>
              <a:rPr lang="en-US" altLang="ko-KR" sz="1600" dirty="0" err="1"/>
              <a:t>ArraySegment</a:t>
            </a:r>
            <a:r>
              <a:rPr lang="ko-KR" altLang="en-US" sz="1600" dirty="0"/>
              <a:t>에서 읽기의 </a:t>
            </a:r>
            <a:r>
              <a:rPr lang="ko-KR" altLang="en-US" sz="1600" dirty="0" err="1"/>
              <a:t>공간만큼과</a:t>
            </a:r>
            <a:r>
              <a:rPr lang="ko-KR" altLang="en-US" sz="1600" dirty="0"/>
              <a:t> 쓰기의 </a:t>
            </a:r>
            <a:r>
              <a:rPr lang="ko-KR" altLang="en-US" sz="1600" dirty="0" err="1"/>
              <a:t>공간만큼을</a:t>
            </a:r>
            <a:r>
              <a:rPr lang="ko-KR" altLang="en-US" sz="1600" dirty="0"/>
              <a:t> 가져오는 각 </a:t>
            </a:r>
            <a:r>
              <a:rPr lang="en-US" altLang="ko-KR" sz="1600" dirty="0"/>
              <a:t>Segment</a:t>
            </a:r>
            <a:r>
              <a:rPr lang="ko-KR" altLang="en-US" sz="1600" dirty="0"/>
              <a:t>를 선언해주자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Clean</a:t>
            </a:r>
            <a:r>
              <a:rPr lang="ko-KR" altLang="en-US" sz="1600" dirty="0"/>
              <a:t>함수는 이 버퍼의 공간을 비워야 하는 경우도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경우엔 데이터가 있는지 없는지가 </a:t>
            </a:r>
            <a:r>
              <a:rPr lang="ko-KR" altLang="en-US" sz="1600" dirty="0" err="1"/>
              <a:t>중요해지는데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그저 </a:t>
            </a:r>
            <a:r>
              <a:rPr lang="en-US" altLang="ko-KR" sz="1600" dirty="0"/>
              <a:t>pos</a:t>
            </a:r>
            <a:r>
              <a:rPr lang="ko-KR" altLang="en-US" sz="1600" dirty="0"/>
              <a:t>들을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옮기면 끝이지만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남은 데이터가 있으면 그만큼을 </a:t>
            </a:r>
            <a:r>
              <a:rPr lang="en-US" altLang="ko-KR" sz="1600" dirty="0"/>
              <a:t>begin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옮겨줘야한다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후에 </a:t>
            </a:r>
            <a:r>
              <a:rPr lang="en-US" altLang="ko-KR" sz="1600" dirty="0"/>
              <a:t>pos</a:t>
            </a:r>
            <a:r>
              <a:rPr lang="ko-KR" altLang="en-US" sz="1600" dirty="0"/>
              <a:t>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바꾼다</a:t>
            </a:r>
            <a:r>
              <a:rPr lang="en-US" altLang="ko-KR" sz="1600" dirty="0"/>
              <a:t>. </a:t>
            </a:r>
            <a:r>
              <a:rPr lang="ko-KR" altLang="en-US" sz="1600" dirty="0"/>
              <a:t>중요한 데이터가 있을 수도 있으니까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OnRead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OnWrite</a:t>
            </a:r>
            <a:r>
              <a:rPr lang="ko-KR" altLang="en-US" sz="1600" dirty="0"/>
              <a:t>는 각자 얼만큼 데이터를 읽고 썼는지 진행하는 함수이다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4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A0877-FA9E-89D6-3B3A-AE509223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8632D3-090B-037D-8D7E-906505DCE411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RecvBuffer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79984-6858-94C6-5B2E-F15FC936678A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A47F5-7079-B79D-AF98-55438DC7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88720"/>
            <a:ext cx="5890770" cy="4259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F1837-76C3-DB23-2924-E5FDED69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47" y="1188720"/>
            <a:ext cx="6149873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595E-14F6-4FBF-2DC9-CC71A89C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0D26FB-85AA-48BE-2F3B-D8E5FF53A32C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49B3B9-BB63-AA6B-184D-0983A17B1679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Segment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WriteSegment</a:t>
            </a:r>
            <a:r>
              <a:rPr lang="ko-KR" altLang="en-US" sz="1600" dirty="0"/>
              <a:t>로 가져와서 얼만큼 썼는지를 가져오자</a:t>
            </a:r>
            <a:r>
              <a:rPr lang="en-US" altLang="ko-KR" sz="1600" dirty="0"/>
              <a:t>. </a:t>
            </a:r>
            <a:r>
              <a:rPr lang="ko-KR" altLang="en-US" sz="1600" dirty="0"/>
              <a:t>처음엔 당연히 </a:t>
            </a:r>
            <a:r>
              <a:rPr lang="ko-KR" altLang="en-US" sz="1600" dirty="0" err="1"/>
              <a:t>비어있을</a:t>
            </a:r>
            <a:r>
              <a:rPr lang="ko-KR" altLang="en-US" sz="1600" dirty="0"/>
              <a:t>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받아 들이는 버퍼를 그 </a:t>
            </a:r>
            <a:r>
              <a:rPr lang="en-US" altLang="ko-KR" sz="1600" dirty="0"/>
              <a:t>Segment</a:t>
            </a:r>
            <a:r>
              <a:rPr lang="ko-KR" altLang="en-US" sz="1600" dirty="0"/>
              <a:t>만큼의 크기를 지정해줘서 소켓에서 이 이벤트를 집어 넣어서 계속 소켓을 </a:t>
            </a:r>
            <a:r>
              <a:rPr lang="en-US" altLang="ko-KR" sz="1600" dirty="0"/>
              <a:t>Receive</a:t>
            </a:r>
            <a:r>
              <a:rPr lang="ko-KR" altLang="en-US" sz="1600" dirty="0"/>
              <a:t>를 하게 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RecvCompleted</a:t>
            </a:r>
            <a:r>
              <a:rPr lang="ko-KR" altLang="en-US" sz="1600" dirty="0"/>
              <a:t>에서 제대로 </a:t>
            </a:r>
            <a:r>
              <a:rPr lang="en-US" altLang="ko-KR" sz="1600" dirty="0" err="1"/>
              <a:t>ByteTransferred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아니고</a:t>
            </a:r>
            <a:r>
              <a:rPr lang="en-US" altLang="ko-KR" sz="1600" dirty="0"/>
              <a:t>, Success</a:t>
            </a:r>
            <a:r>
              <a:rPr lang="ko-KR" altLang="en-US" sz="1600" dirty="0"/>
              <a:t>라면 정상적으로 </a:t>
            </a:r>
            <a:r>
              <a:rPr lang="en-US" altLang="ko-KR" sz="1600" dirty="0"/>
              <a:t>write</a:t>
            </a:r>
            <a:r>
              <a:rPr lang="ko-KR" altLang="en-US" sz="1600" dirty="0"/>
              <a:t>로 먼저 </a:t>
            </a:r>
            <a:r>
              <a:rPr lang="ko-KR" altLang="en-US" sz="1600" dirty="0" err="1"/>
              <a:t>쓴다음</a:t>
            </a:r>
            <a:r>
              <a:rPr lang="ko-KR" altLang="en-US" sz="1600" dirty="0"/>
              <a:t> </a:t>
            </a:r>
            <a:r>
              <a:rPr lang="en-US" altLang="ko-KR" sz="1600" dirty="0"/>
              <a:t>read</a:t>
            </a:r>
            <a:r>
              <a:rPr lang="ko-KR" altLang="en-US" sz="1600" dirty="0"/>
              <a:t>를 하도록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다시 패킷을 받을 수 있도록 </a:t>
            </a:r>
            <a:r>
              <a:rPr lang="en-US" altLang="ko-KR" sz="1600" dirty="0" err="1"/>
              <a:t>RegisterRecv</a:t>
            </a:r>
            <a:r>
              <a:rPr lang="ko-KR" altLang="en-US" sz="1600" dirty="0"/>
              <a:t>를 등록해둔다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OnRecv</a:t>
            </a:r>
            <a:r>
              <a:rPr lang="ko-KR" altLang="en-US" sz="1600" dirty="0"/>
              <a:t>는 </a:t>
            </a:r>
            <a:r>
              <a:rPr lang="en-US" altLang="ko-KR" sz="1600" dirty="0"/>
              <a:t>Session</a:t>
            </a:r>
            <a:r>
              <a:rPr lang="ko-KR" altLang="en-US" sz="1600" dirty="0"/>
              <a:t>마다 다르게 처리 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그러기 위하여 가상화를 걸어 두고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상속받는 함수에서 처리하도록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우리는 </a:t>
            </a:r>
            <a:r>
              <a:rPr lang="en-US" altLang="ko-KR" sz="1600" dirty="0" err="1"/>
              <a:t>PacketSession</a:t>
            </a:r>
            <a:r>
              <a:rPr lang="ko-KR" altLang="en-US" sz="1600" dirty="0"/>
              <a:t>에서 </a:t>
            </a:r>
            <a:r>
              <a:rPr lang="en-US" altLang="ko-KR" sz="1600" dirty="0"/>
              <a:t>sealed</a:t>
            </a:r>
            <a:r>
              <a:rPr lang="ko-KR" altLang="en-US" sz="1600" dirty="0"/>
              <a:t>를 해 준 다음 여기서 마저 구현을 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44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91173-176F-7120-ECCD-47A11A2A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C6DF08-672E-2ECE-6452-25256B9CB5D7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PacketSession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33C769-076F-CC01-5A37-B93D45E81964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Write</a:t>
            </a:r>
            <a:r>
              <a:rPr lang="ko-KR" altLang="en-US" sz="1600" dirty="0"/>
              <a:t>에서 다시 다루겠지만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앞에 패킷의 사이즈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아이디를 적어주는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 그 뒤에 메인 패킷이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들어온 </a:t>
            </a:r>
            <a:r>
              <a:rPr lang="en-US" altLang="ko-KR" sz="1600" dirty="0"/>
              <a:t>buffer</a:t>
            </a:r>
            <a:r>
              <a:rPr lang="ko-KR" altLang="en-US" sz="1600" dirty="0"/>
              <a:t>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돌려주자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하는 이유는 패킷은 하나만 </a:t>
            </a:r>
            <a:r>
              <a:rPr lang="ko-KR" altLang="en-US" sz="1600" dirty="0" err="1"/>
              <a:t>오는게</a:t>
            </a:r>
            <a:r>
              <a:rPr lang="ko-KR" altLang="en-US" sz="1600" dirty="0"/>
              <a:t> 아니라 쌓여서 올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버퍼를 </a:t>
            </a:r>
            <a:r>
              <a:rPr lang="en-US" altLang="ko-KR" sz="1600" dirty="0"/>
              <a:t>write</a:t>
            </a:r>
            <a:r>
              <a:rPr lang="ko-KR" altLang="en-US" sz="1600" dirty="0"/>
              <a:t>해서 </a:t>
            </a:r>
            <a:r>
              <a:rPr lang="en-US" altLang="ko-KR" sz="1600" dirty="0"/>
              <a:t>read</a:t>
            </a:r>
            <a:r>
              <a:rPr lang="ko-KR" altLang="en-US" sz="1600" dirty="0"/>
              <a:t>만 뒤에 있을 테니 이 부분만 잘 기억하자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 err="1"/>
              <a:t>bitConverter</a:t>
            </a:r>
            <a:r>
              <a:rPr lang="ko-KR" altLang="en-US" sz="1600" dirty="0"/>
              <a:t>로 앞부분만 가져오도록 형을 변환해서 가져오자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공간이 적다고 </a:t>
            </a:r>
            <a:r>
              <a:rPr lang="ko-KR" altLang="en-US" sz="1600" dirty="0" err="1"/>
              <a:t>하는건</a:t>
            </a:r>
            <a:r>
              <a:rPr lang="ko-KR" altLang="en-US" sz="1600" dirty="0"/>
              <a:t> 뭔가 잘못된 상황이니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걸어준다</a:t>
            </a:r>
            <a:r>
              <a:rPr lang="en-US" altLang="ko-KR" sz="1600" dirty="0"/>
              <a:t>. </a:t>
            </a:r>
            <a:r>
              <a:rPr lang="ko-KR" altLang="en-US" sz="1600" dirty="0"/>
              <a:t>그게 아니라면 이제 패킷을 조립하고 진행상황을 기록하자</a:t>
            </a:r>
            <a:r>
              <a:rPr lang="en-US" altLang="ko-KR" sz="1600" dirty="0"/>
              <a:t>. </a:t>
            </a:r>
            <a:r>
              <a:rPr lang="ko-KR" altLang="en-US" sz="1600" dirty="0"/>
              <a:t>그 뒤 버퍼를 </a:t>
            </a:r>
            <a:r>
              <a:rPr lang="ko-KR" altLang="en-US" sz="1600" dirty="0" err="1"/>
              <a:t>읽어들인</a:t>
            </a:r>
            <a:r>
              <a:rPr lang="ko-KR" altLang="en-US" sz="1600" dirty="0"/>
              <a:t> 수 만큼 제거하고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남은 부분을 다시 </a:t>
            </a:r>
            <a:r>
              <a:rPr lang="ko-KR" altLang="en-US" sz="1600" dirty="0" err="1"/>
              <a:t>읽어주게하자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Return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읽어들인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바이트값이다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79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D162-ECDE-9090-15E4-7B0328DF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7259052-DEEF-E886-670F-3F38AFA5C969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84C73-14F6-A278-F7C2-995E64CE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0809"/>
            <a:ext cx="5768840" cy="47629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751BB4-109F-58A7-27A5-89BBFEE5C02B}"/>
              </a:ext>
            </a:extLst>
          </p:cNvPr>
          <p:cNvSpPr/>
          <p:nvPr/>
        </p:nvSpPr>
        <p:spPr>
          <a:xfrm>
            <a:off x="792480" y="3364992"/>
            <a:ext cx="38953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5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4A05-A19F-4D1B-F719-9F568AA4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FC63917-F909-20A1-B7BF-2204BEF21861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PriorityQueue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7F67E3-0DD1-CD43-C479-602A8FA7EF5D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다음으로 진행하기 전에 우선 순위 큐를 간단하게 구현하자</a:t>
            </a:r>
            <a:r>
              <a:rPr lang="en-US" altLang="ko-KR" sz="1600" dirty="0"/>
              <a:t>. C++</a:t>
            </a:r>
            <a:r>
              <a:rPr lang="ko-KR" altLang="en-US" sz="1600" dirty="0"/>
              <a:t>이랑 다르게 딱히 자료형이 없으니 </a:t>
            </a:r>
            <a:r>
              <a:rPr lang="en-US" altLang="ko-KR" sz="1600" dirty="0"/>
              <a:t>list</a:t>
            </a:r>
            <a:r>
              <a:rPr lang="ko-KR" altLang="en-US" sz="1600" dirty="0"/>
              <a:t>로 공간을 배정해주고</a:t>
            </a:r>
            <a:r>
              <a:rPr lang="en-US" altLang="ko-KR" sz="1600" dirty="0"/>
              <a:t>, push</a:t>
            </a:r>
            <a:r>
              <a:rPr lang="ko-KR" altLang="en-US" sz="1600" dirty="0"/>
              <a:t>와 </a:t>
            </a:r>
            <a:r>
              <a:rPr lang="en-US" altLang="ko-KR" sz="1600" dirty="0"/>
              <a:t>pop,</a:t>
            </a:r>
            <a:r>
              <a:rPr lang="ko-KR" altLang="en-US" sz="1600" dirty="0"/>
              <a:t> </a:t>
            </a:r>
            <a:r>
              <a:rPr lang="en-US" altLang="ko-KR" sz="1600" dirty="0"/>
              <a:t>peek</a:t>
            </a:r>
            <a:r>
              <a:rPr lang="ko-KR" altLang="en-US" sz="1600" dirty="0"/>
              <a:t>을 구현하자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 구조체는 </a:t>
            </a:r>
            <a:r>
              <a:rPr lang="en-US" altLang="ko-KR" sz="1600" dirty="0"/>
              <a:t>n * log n(</a:t>
            </a:r>
            <a:r>
              <a:rPr lang="ko-KR" altLang="en-US" sz="1600" dirty="0"/>
              <a:t>밑 </a:t>
            </a:r>
            <a:r>
              <a:rPr lang="en-US" altLang="ko-KR" sz="1600" dirty="0"/>
              <a:t>2) </a:t>
            </a:r>
            <a:r>
              <a:rPr lang="ko-KR" altLang="en-US" sz="1600" dirty="0"/>
              <a:t>의 형태를 띄지만</a:t>
            </a:r>
            <a:r>
              <a:rPr lang="en-US" altLang="ko-KR" sz="1600" dirty="0"/>
              <a:t>, </a:t>
            </a:r>
            <a:r>
              <a:rPr lang="ko-KR" altLang="en-US" sz="1600" dirty="0"/>
              <a:t>맨 앞에 값을 </a:t>
            </a:r>
            <a:r>
              <a:rPr lang="ko-KR" altLang="en-US" sz="1600" dirty="0" err="1"/>
              <a:t>가져오는건</a:t>
            </a:r>
            <a:r>
              <a:rPr lang="ko-KR" altLang="en-US" sz="1600" dirty="0"/>
              <a:t> </a:t>
            </a:r>
            <a:r>
              <a:rPr lang="en-US" altLang="ko-KR" sz="1600" dirty="0"/>
              <a:t>O(1)</a:t>
            </a:r>
            <a:r>
              <a:rPr lang="ko-KR" altLang="en-US" sz="1600" dirty="0"/>
              <a:t>의 형을 지닌다</a:t>
            </a:r>
            <a:r>
              <a:rPr lang="en-US" altLang="ko-KR" sz="1600" dirty="0"/>
              <a:t>. </a:t>
            </a:r>
            <a:r>
              <a:rPr lang="ko-KR" altLang="en-US" sz="1600" dirty="0"/>
              <a:t>넣을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꺼낼 때가 좀 복잡하지만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맨 앞에만 가져올 수 있는 형태는 이게 좋다</a:t>
            </a:r>
            <a:r>
              <a:rPr lang="en-US" altLang="ko-KR" sz="1600" dirty="0"/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Push</a:t>
            </a:r>
            <a:r>
              <a:rPr lang="ko-KR" altLang="en-US" sz="1600" dirty="0"/>
              <a:t>는 끝부분에 데이터를 집어넣고</a:t>
            </a:r>
            <a:r>
              <a:rPr lang="en-US" altLang="ko-KR" sz="1600" dirty="0"/>
              <a:t>, </a:t>
            </a:r>
            <a:r>
              <a:rPr lang="ko-KR" altLang="en-US" sz="1600" dirty="0"/>
              <a:t>자기 위치를 </a:t>
            </a:r>
            <a:r>
              <a:rPr lang="en-US" altLang="ko-KR" sz="1600" dirty="0"/>
              <a:t>x</a:t>
            </a:r>
            <a:r>
              <a:rPr lang="ko-KR" altLang="en-US" sz="1600" dirty="0"/>
              <a:t>라고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위치를 </a:t>
            </a:r>
            <a:r>
              <a:rPr lang="en-US" altLang="ko-KR" sz="1600" dirty="0"/>
              <a:t>p</a:t>
            </a:r>
            <a:r>
              <a:rPr lang="ko-KR" altLang="en-US" sz="1600" dirty="0"/>
              <a:t>라고 하면 </a:t>
            </a:r>
            <a:r>
              <a:rPr lang="en-US" altLang="ko-KR" sz="1600" dirty="0"/>
              <a:t>p = (x – 1) / 2</a:t>
            </a:r>
            <a:r>
              <a:rPr lang="ko-KR" altLang="en-US" sz="1600" dirty="0"/>
              <a:t>의 공식이 성립한다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더 </a:t>
            </a:r>
            <a:r>
              <a:rPr lang="ko-KR" altLang="en-US" sz="1600" dirty="0" err="1"/>
              <a:t>적은걸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큰걸</a:t>
            </a:r>
            <a:r>
              <a:rPr lang="en-US" altLang="ko-KR" sz="1600" dirty="0"/>
              <a:t>)</a:t>
            </a:r>
            <a:r>
              <a:rPr lang="ko-KR" altLang="en-US" sz="1600" dirty="0"/>
              <a:t>로 비교해서</a:t>
            </a:r>
            <a:r>
              <a:rPr lang="en-US" altLang="ko-KR" sz="1600" dirty="0"/>
              <a:t>, 0</a:t>
            </a:r>
            <a:r>
              <a:rPr lang="ko-KR" altLang="en-US" sz="1600" dirty="0"/>
              <a:t>이 되기 전까지 계속 올라가면서 값을 바꿔주자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Pop</a:t>
            </a:r>
            <a:r>
              <a:rPr lang="ko-KR" altLang="en-US" sz="1600" dirty="0"/>
              <a:t>은 일단 맨 앞의 값을 기억해두고</a:t>
            </a:r>
            <a:r>
              <a:rPr lang="en-US" altLang="ko-KR" sz="1600" dirty="0"/>
              <a:t>, </a:t>
            </a:r>
            <a:r>
              <a:rPr lang="ko-KR" altLang="en-US" sz="1600" dirty="0"/>
              <a:t>맨 끝의 값과 맨 앞의 값을 교체해주자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맨 끝의 값을 제거하고 인덱스 하나를 선언 후 </a:t>
            </a:r>
            <a:r>
              <a:rPr lang="ko-KR" altLang="en-US" sz="1600" dirty="0" err="1"/>
              <a:t>루핑을</a:t>
            </a:r>
            <a:r>
              <a:rPr lang="ko-KR" altLang="en-US" sz="1600" dirty="0"/>
              <a:t> 시작해서</a:t>
            </a:r>
            <a:r>
              <a:rPr lang="en-US" altLang="ko-KR" sz="1600" dirty="0"/>
              <a:t>, </a:t>
            </a:r>
            <a:r>
              <a:rPr lang="ko-KR" altLang="en-US" sz="1600" dirty="0"/>
              <a:t>왼쪽과 </a:t>
            </a:r>
            <a:r>
              <a:rPr lang="ko-KR" altLang="en-US" sz="1600" dirty="0" err="1"/>
              <a:t>오른쪽값을</a:t>
            </a:r>
            <a:r>
              <a:rPr lang="ko-KR" altLang="en-US" sz="1600" dirty="0"/>
              <a:t> 비교하고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기준이 되는 인덱스가 바뀌지 않으면 탈출</a:t>
            </a:r>
            <a:r>
              <a:rPr lang="en-US" altLang="ko-KR" sz="1600" dirty="0"/>
              <a:t>, </a:t>
            </a:r>
            <a:r>
              <a:rPr lang="ko-KR" altLang="en-US" sz="1600" dirty="0"/>
              <a:t>바뀌었다면 해당 인덱스와 </a:t>
            </a:r>
            <a:r>
              <a:rPr lang="ko-KR" altLang="en-US" sz="1600" dirty="0" err="1"/>
              <a:t>현재값을</a:t>
            </a:r>
            <a:r>
              <a:rPr lang="ko-KR" altLang="en-US" sz="1600" dirty="0"/>
              <a:t> 교체하고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쪽으로 인덱스로 이동해서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</a:t>
            </a:r>
            <a:r>
              <a:rPr lang="ko-KR" altLang="en-US" sz="1600" dirty="0" err="1"/>
              <a:t>루핑한다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6222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8D8B-0D75-338A-08F7-99151821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406F91-667B-EC67-33F0-2144C8A89470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PriorityQueue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0E80C-590B-343F-F74F-F98BDFD7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54" y="1307380"/>
            <a:ext cx="3490262" cy="3665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B7A89C-DB0D-8AEB-C586-C9BD6402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75" y="410845"/>
            <a:ext cx="3993226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0213-B4ED-8014-5174-9EA210228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FE078F-1EE8-1C6D-77F9-CC06EC5E275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0EF9D-BDB8-0A21-A4D9-892F9F11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1151096"/>
            <a:ext cx="10515600" cy="57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0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7A54-AE4A-A74A-00DF-48670636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3ACB4E-6FD8-D317-8367-9A5F75F0344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8E9495-A1D6-C1E0-0AE6-1EF71B822CAA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Lock</a:t>
            </a:r>
            <a:r>
              <a:rPr lang="ko-KR" altLang="en-US" sz="1600" dirty="0"/>
              <a:t>을 걸면 스레드를 </a:t>
            </a:r>
            <a:r>
              <a:rPr lang="ko-KR" altLang="en-US" sz="1600" dirty="0" err="1"/>
              <a:t>막을수는</a:t>
            </a:r>
            <a:r>
              <a:rPr lang="ko-KR" altLang="en-US" sz="1600" dirty="0"/>
              <a:t> 있으나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문제라던가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스레드의 효율이 급격히 떨어지는 문제가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일을 한 객체로 바꾸어서 이걸 꺼내서 처리할 수 있으면 순서를 보장하면서도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안걸고</a:t>
            </a:r>
            <a:r>
              <a:rPr lang="ko-KR" altLang="en-US" sz="1600" dirty="0"/>
              <a:t> 일을 처리 할 수 있는데</a:t>
            </a:r>
            <a:r>
              <a:rPr lang="en-US" altLang="ko-KR" sz="1600" dirty="0"/>
              <a:t>, Job </a:t>
            </a:r>
            <a:r>
              <a:rPr lang="ko-KR" altLang="en-US" sz="1600" dirty="0"/>
              <a:t>패턴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이름도 많은데 이것을 한번 구현을 해보자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Job</a:t>
            </a:r>
            <a:r>
              <a:rPr lang="ko-KR" altLang="en-US" sz="1600" dirty="0"/>
              <a:t>은 가상함수로 모체를 준비해주고</a:t>
            </a:r>
            <a:r>
              <a:rPr lang="en-US" altLang="ko-KR" sz="1600" dirty="0"/>
              <a:t>, Execute()</a:t>
            </a:r>
            <a:r>
              <a:rPr lang="ko-KR" altLang="en-US" sz="1600" dirty="0"/>
              <a:t>와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함수의 실행을 </a:t>
            </a:r>
            <a:r>
              <a:rPr lang="en-US" altLang="ko-KR" sz="1600" dirty="0"/>
              <a:t>true</a:t>
            </a:r>
            <a:r>
              <a:rPr lang="ko-KR" altLang="en-US" sz="1600" dirty="0"/>
              <a:t>면 막는 </a:t>
            </a:r>
            <a:r>
              <a:rPr lang="en-US" altLang="ko-KR" sz="1600" dirty="0"/>
              <a:t>Cancel</a:t>
            </a:r>
            <a:r>
              <a:rPr lang="ko-KR" altLang="en-US" sz="1600" dirty="0"/>
              <a:t>도 하나 추가해주자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매개변수는 일단 </a:t>
            </a:r>
            <a:r>
              <a:rPr lang="ko-KR" altLang="en-US" sz="1600" dirty="0" err="1"/>
              <a:t>세개까지만</a:t>
            </a:r>
            <a:r>
              <a:rPr lang="ko-KR" altLang="en-US" sz="1600" dirty="0"/>
              <a:t> 준비하자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제너릭으로</a:t>
            </a:r>
            <a:r>
              <a:rPr lang="ko-KR" altLang="en-US" sz="1600" dirty="0"/>
              <a:t> 매개변수 </a:t>
            </a:r>
            <a:r>
              <a:rPr lang="en-US" altLang="ko-KR" sz="1600" dirty="0"/>
              <a:t>1,2,3</a:t>
            </a:r>
            <a:r>
              <a:rPr lang="ko-KR" altLang="en-US" sz="1600" dirty="0"/>
              <a:t>개를 준비하고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매개 변수가 없는 것도 준비해주자</a:t>
            </a:r>
            <a:r>
              <a:rPr lang="en-US" altLang="ko-KR" sz="1600" dirty="0"/>
              <a:t>. Execute</a:t>
            </a:r>
            <a:r>
              <a:rPr lang="ko-KR" altLang="en-US" sz="1600" dirty="0"/>
              <a:t>는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</a:t>
            </a:r>
            <a:r>
              <a:rPr lang="en-US" altLang="ko-KR" sz="1600" dirty="0"/>
              <a:t>Invoke</a:t>
            </a:r>
            <a:r>
              <a:rPr lang="ko-KR" altLang="en-US" sz="1600" dirty="0"/>
              <a:t>로 실행한다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5105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599C-FAB5-BC82-D046-5C84A129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7F9703-81F4-3652-0C8B-F79C3F8C6FCA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Job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4747E-3640-77F3-7661-D2C60B00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0215"/>
            <a:ext cx="2819644" cy="4092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313908-8006-612C-6930-32B11247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05" y="1280215"/>
            <a:ext cx="3391194" cy="249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CA7509-95F2-F103-157B-DB932FFF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05" y="3863666"/>
            <a:ext cx="3360711" cy="2903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69966F-1320-693D-3F88-6B181221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117" y="1280215"/>
            <a:ext cx="365791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8C8F-8294-A37C-182F-E2C2221E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C55D20-0CAE-57E7-8997-4B29AD54C81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JobSerializer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BEFF2F8-167D-B354-8A0C-775F6FC11C7C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Job</a:t>
            </a:r>
            <a:r>
              <a:rPr lang="ko-KR" altLang="en-US" sz="1600" dirty="0"/>
              <a:t>을 만들었으니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관리해줄 객체가 필요하다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JobSerializer</a:t>
            </a:r>
            <a:r>
              <a:rPr lang="ko-KR" altLang="en-US" sz="1600" dirty="0"/>
              <a:t>라고 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 객체에서는 </a:t>
            </a:r>
            <a:r>
              <a:rPr lang="en-US" altLang="ko-KR" sz="1600" dirty="0" err="1"/>
              <a:t>JobTimer</a:t>
            </a:r>
            <a:r>
              <a:rPr lang="ko-KR" altLang="en-US" sz="1600" dirty="0"/>
              <a:t>의 객체</a:t>
            </a:r>
            <a:r>
              <a:rPr lang="en-US" altLang="ko-KR" sz="1600" dirty="0"/>
              <a:t>, Queue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Ijob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거는 객체</a:t>
            </a:r>
            <a:r>
              <a:rPr lang="en-US" altLang="ko-KR" sz="1600" dirty="0"/>
              <a:t>, flush </a:t>
            </a:r>
            <a:r>
              <a:rPr lang="ko-KR" altLang="en-US" sz="1600" dirty="0"/>
              <a:t>상태를 판단하는 변수가 선언된다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PushAfter</a:t>
            </a:r>
            <a:r>
              <a:rPr lang="ko-KR" altLang="en-US" sz="1600" dirty="0"/>
              <a:t>는 몇 </a:t>
            </a:r>
            <a:r>
              <a:rPr lang="ko-KR" altLang="en-US" sz="1600" dirty="0" err="1"/>
              <a:t>틱</a:t>
            </a:r>
            <a:r>
              <a:rPr lang="ko-KR" altLang="en-US" sz="1600" dirty="0"/>
              <a:t> 뒤에 </a:t>
            </a:r>
            <a:r>
              <a:rPr lang="ko-KR" altLang="en-US" sz="1600" dirty="0" err="1"/>
              <a:t>실행시킬건지</a:t>
            </a:r>
            <a:r>
              <a:rPr lang="en-US" altLang="ko-KR" sz="1600" dirty="0"/>
              <a:t>, Push</a:t>
            </a:r>
            <a:r>
              <a:rPr lang="ko-KR" altLang="en-US" sz="1600" dirty="0"/>
              <a:t>는 바로 실행 시킬 객체를 </a:t>
            </a:r>
            <a:r>
              <a:rPr lang="en-US" altLang="ko-KR" sz="1600" dirty="0"/>
              <a:t>push </a:t>
            </a:r>
            <a:r>
              <a:rPr lang="ko-KR" altLang="en-US" sz="1600" dirty="0"/>
              <a:t>하는 함수다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Ijob</a:t>
            </a:r>
            <a:r>
              <a:rPr lang="ko-KR" altLang="en-US" sz="1600" dirty="0"/>
              <a:t>을 매개변수로 받는 </a:t>
            </a:r>
            <a:r>
              <a:rPr lang="en-US" altLang="ko-KR" sz="1600" dirty="0"/>
              <a:t>push</a:t>
            </a:r>
            <a:r>
              <a:rPr lang="ko-KR" altLang="en-US" sz="1600" dirty="0"/>
              <a:t>는 단순히 </a:t>
            </a:r>
            <a:r>
              <a:rPr lang="en-US" altLang="ko-KR" sz="1600" dirty="0"/>
              <a:t>job</a:t>
            </a:r>
            <a:r>
              <a:rPr lang="ko-KR" altLang="en-US" sz="1600" dirty="0"/>
              <a:t>에다가 </a:t>
            </a:r>
            <a:r>
              <a:rPr lang="en-US" altLang="ko-KR" sz="1600" dirty="0"/>
              <a:t>enqueue</a:t>
            </a:r>
            <a:r>
              <a:rPr lang="ko-KR" altLang="en-US" sz="1600" dirty="0"/>
              <a:t>를 해준다</a:t>
            </a:r>
            <a:r>
              <a:rPr lang="en-US" altLang="ko-KR" sz="1600" dirty="0"/>
              <a:t>. Action</a:t>
            </a:r>
            <a:r>
              <a:rPr lang="ko-KR" altLang="en-US" sz="1600" dirty="0"/>
              <a:t>이나 </a:t>
            </a:r>
            <a:r>
              <a:rPr lang="ko-KR" altLang="en-US" sz="1600" dirty="0" err="1"/>
              <a:t>제너릭이</a:t>
            </a:r>
            <a:r>
              <a:rPr lang="ko-KR" altLang="en-US" sz="1600" dirty="0"/>
              <a:t> 되는 객체들은 </a:t>
            </a:r>
            <a:r>
              <a:rPr lang="en-US" altLang="ko-KR" sz="1600" dirty="0"/>
              <a:t>job</a:t>
            </a:r>
            <a:r>
              <a:rPr lang="ko-KR" altLang="en-US" sz="1600" dirty="0"/>
              <a:t>을 만들어서 </a:t>
            </a:r>
            <a:r>
              <a:rPr lang="en-US" altLang="ko-KR" sz="1600" dirty="0" err="1"/>
              <a:t>ijob</a:t>
            </a:r>
            <a:r>
              <a:rPr lang="ko-KR" altLang="en-US" sz="1600" dirty="0"/>
              <a:t>을 매개변수로 받는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enqueue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Flush</a:t>
            </a:r>
            <a:r>
              <a:rPr lang="ko-KR" altLang="en-US" sz="1600" dirty="0"/>
              <a:t>는 현재까지 쌓인 </a:t>
            </a:r>
            <a:r>
              <a:rPr lang="en-US" altLang="ko-KR" sz="1600" dirty="0"/>
              <a:t>job</a:t>
            </a:r>
            <a:r>
              <a:rPr lang="ko-KR" altLang="en-US" sz="1600" dirty="0"/>
              <a:t>을 </a:t>
            </a:r>
            <a:r>
              <a:rPr lang="en-US" altLang="ko-KR" sz="1600" dirty="0"/>
              <a:t>invoke</a:t>
            </a:r>
            <a:r>
              <a:rPr lang="ko-KR" altLang="en-US" sz="1600" dirty="0"/>
              <a:t>하고 비워준다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60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BE18-7284-817E-71B4-5E6D8093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E8B44D-A759-D9B8-5464-18617FB41C7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JobSerializer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8A018-5EF0-3778-9C83-C6EAD344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30708"/>
            <a:ext cx="9602032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58F6-4AC3-0C7F-CBBB-2CD2097A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32BCF4-015D-1927-F12E-F056E47E699E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JobSerializer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65FB7-26C1-4394-3B90-EDD9DD48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966977" cy="467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3C95F1-3A32-44AA-086D-40836D70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75" y="1188720"/>
            <a:ext cx="333022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9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DB3E-E4F5-2AB0-9A06-71CE6C2F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D53859-E9AA-7318-8D94-99FC9819B460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JobTimer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13E9CE-304B-AD98-9587-F3A3690E52DF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Job</a:t>
            </a:r>
            <a:r>
              <a:rPr lang="ko-KR" altLang="en-US" sz="1600" dirty="0"/>
              <a:t>으로 처리해도 일정 시간 뒤에 처리 해야 할 수도 있다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jobTimer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priorityQueue</a:t>
            </a:r>
            <a:r>
              <a:rPr lang="ko-KR" altLang="en-US" sz="1600" dirty="0"/>
              <a:t>를 사용하여 이를 처리한다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Push</a:t>
            </a:r>
            <a:r>
              <a:rPr lang="ko-KR" altLang="en-US" sz="1600" dirty="0"/>
              <a:t>와 </a:t>
            </a:r>
            <a:r>
              <a:rPr lang="en-US" altLang="ko-KR" sz="1600" dirty="0"/>
              <a:t>flush</a:t>
            </a:r>
            <a:r>
              <a:rPr lang="ko-KR" altLang="en-US" sz="1600" dirty="0"/>
              <a:t>를 구현해주자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01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6D14-CBF6-D95A-542C-E05846E9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C5FB2E-2AC1-64F1-C170-9B69502C0FE7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JobTimer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59D1C-459C-EEA9-D598-34009488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06774" cy="4869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E4F495-CA66-6D2A-FD27-C95761DB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54" y="1188720"/>
            <a:ext cx="4275190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1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8CBB3-42F5-4845-4F55-96068330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44FC7C-E851-C2E1-3C9D-01ECB4F60DEC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GameLogic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6F6D3-629D-929E-A2A3-FCB3576AC520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이제</a:t>
            </a:r>
            <a:r>
              <a:rPr lang="en-US" altLang="ko-KR" sz="1600" dirty="0"/>
              <a:t> </a:t>
            </a:r>
            <a:r>
              <a:rPr lang="ko-KR" altLang="en-US" sz="1600" dirty="0"/>
              <a:t>서버를 띄울 밑작업이 어느정도 끝났다</a:t>
            </a:r>
            <a:r>
              <a:rPr lang="en-US" altLang="ko-KR" sz="1600" dirty="0"/>
              <a:t>. </a:t>
            </a:r>
            <a:r>
              <a:rPr lang="ko-KR" altLang="en-US" sz="1600" dirty="0"/>
              <a:t>게임을 관리해줄 객체와 세션을 관리해줄 객체가 필요한데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컨텐츠 코드에서 정의하자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GameLogic</a:t>
            </a:r>
            <a:r>
              <a:rPr lang="ko-KR" altLang="en-US" sz="1600" dirty="0"/>
              <a:t>은 게임을 하나하나 관리하는 객체다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JobSerializer</a:t>
            </a:r>
            <a:r>
              <a:rPr lang="ko-KR" altLang="en-US" sz="1600" dirty="0"/>
              <a:t>를 상속받아서 </a:t>
            </a:r>
            <a:r>
              <a:rPr lang="en-US" altLang="ko-KR" sz="1600" dirty="0"/>
              <a:t>Job</a:t>
            </a:r>
            <a:r>
              <a:rPr lang="ko-KR" altLang="en-US" sz="1600" dirty="0"/>
              <a:t>을 처리해주도록 하자</a:t>
            </a:r>
            <a:r>
              <a:rPr lang="en-US" altLang="ko-KR" sz="1600" dirty="0"/>
              <a:t>. </a:t>
            </a:r>
            <a:r>
              <a:rPr lang="ko-KR" altLang="en-US" sz="1600" dirty="0"/>
              <a:t>이 객체를 중앙점으로 하여 </a:t>
            </a:r>
            <a:r>
              <a:rPr lang="en-US" altLang="ko-KR" sz="1600" dirty="0" err="1"/>
              <a:t>GameRoom</a:t>
            </a:r>
            <a:r>
              <a:rPr lang="ko-KR" altLang="en-US" sz="1600" dirty="0"/>
              <a:t>이라는 게임을 직접적으로 로직이 돌아가고 있는 객체도 선언해서 </a:t>
            </a:r>
            <a:r>
              <a:rPr lang="en-US" altLang="ko-KR" sz="1600" dirty="0" err="1"/>
              <a:t>JobSerializer</a:t>
            </a:r>
            <a:r>
              <a:rPr lang="ko-KR" altLang="en-US" sz="1600" dirty="0"/>
              <a:t>를 선언해주자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Update</a:t>
            </a:r>
            <a:r>
              <a:rPr lang="ko-KR" altLang="en-US" sz="1600" dirty="0"/>
              <a:t>함수에서는 쌓인 일감을 모두 처리하고 각 방을 </a:t>
            </a:r>
            <a:r>
              <a:rPr lang="en-US" altLang="ko-KR" sz="1600" dirty="0"/>
              <a:t>Update</a:t>
            </a:r>
            <a:r>
              <a:rPr lang="ko-KR" altLang="en-US" sz="1600" dirty="0"/>
              <a:t>를 해 주는데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방의 </a:t>
            </a:r>
            <a:r>
              <a:rPr lang="en-US" altLang="ko-KR" sz="1600" dirty="0"/>
              <a:t>Update</a:t>
            </a:r>
            <a:r>
              <a:rPr lang="ko-KR" altLang="en-US" sz="1600" dirty="0"/>
              <a:t>또한 쌓인 일감을 처리해준다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Add</a:t>
            </a:r>
            <a:r>
              <a:rPr lang="ko-KR" altLang="en-US" sz="1600" dirty="0"/>
              <a:t>는 방을 추가해준다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방이라고 </a:t>
            </a:r>
            <a:r>
              <a:rPr lang="ko-KR" altLang="en-US" sz="1600" dirty="0" err="1"/>
              <a:t>해야하나</a:t>
            </a:r>
            <a:r>
              <a:rPr lang="en-US" altLang="ko-KR" sz="1600" dirty="0"/>
              <a:t>? </a:t>
            </a:r>
            <a:r>
              <a:rPr lang="ko-KR" altLang="en-US" sz="1600" dirty="0"/>
              <a:t>필드라고 </a:t>
            </a:r>
            <a:r>
              <a:rPr lang="ko-KR" altLang="en-US" sz="1600" dirty="0" err="1"/>
              <a:t>해야하나</a:t>
            </a:r>
            <a:r>
              <a:rPr lang="en-US" altLang="ko-KR" sz="16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Remove </a:t>
            </a:r>
            <a:r>
              <a:rPr lang="ko-KR" altLang="en-US" sz="1600" dirty="0"/>
              <a:t>이 방을 제거해버린다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Find </a:t>
            </a:r>
            <a:r>
              <a:rPr lang="ko-KR" altLang="en-US" sz="1600" dirty="0"/>
              <a:t>방이나 필드의 번호를 찾아낸다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GameRoom</a:t>
            </a:r>
            <a:r>
              <a:rPr lang="ko-KR" altLang="en-US" sz="1600" dirty="0"/>
              <a:t>에 대해선 나중에 알아보자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471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E936-5B7A-0EAA-CEFF-E3A75F45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E1601D-DD7A-5378-6C7A-417B966AF5CC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GameLogic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0DD86-72CF-9904-267E-C1A9F50D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64" y="1188720"/>
            <a:ext cx="5090601" cy="4877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BF746A-2642-77CB-520D-9FE49694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46" y="1188720"/>
            <a:ext cx="3756986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D5A1B-9731-68E2-B1E2-7864D93AA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994EF8-D0F6-1444-7C65-771B3F457058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SessionManager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19D7EC-A9B7-3FF5-024C-3040AD45E73D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서버에 있는 인원을 관리하는 객체이다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객체에서 </a:t>
            </a:r>
            <a:r>
              <a:rPr lang="en-US" altLang="ko-KR" sz="1600" dirty="0"/>
              <a:t>Generate</a:t>
            </a:r>
            <a:r>
              <a:rPr lang="ko-KR" altLang="en-US" sz="1600" dirty="0"/>
              <a:t>라는 함수가 있는데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라는 객체에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로 넘겨주었다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세션이 생성되고 관리된다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Session</a:t>
            </a:r>
            <a:r>
              <a:rPr lang="ko-KR" altLang="en-US" sz="1600" dirty="0"/>
              <a:t>아이디는 </a:t>
            </a:r>
            <a:r>
              <a:rPr lang="ko-KR" altLang="en-US" sz="1600" dirty="0" err="1"/>
              <a:t>특장한</a:t>
            </a:r>
            <a:r>
              <a:rPr lang="ko-KR" altLang="en-US" sz="1600" dirty="0"/>
              <a:t> 규칙 없이 </a:t>
            </a:r>
            <a:r>
              <a:rPr lang="en-US" altLang="ko-KR" sz="1600" dirty="0"/>
              <a:t>id</a:t>
            </a:r>
            <a:r>
              <a:rPr lang="ko-KR" altLang="en-US" sz="1600" dirty="0"/>
              <a:t>가 증가하면서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에 등록된다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락은</a:t>
            </a:r>
            <a:r>
              <a:rPr lang="ko-KR" altLang="en-US" sz="1600" dirty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에 세션의 정보에 관한 일련의 작업을 할 때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걸린다</a:t>
            </a:r>
            <a:r>
              <a:rPr lang="en-US" altLang="ko-KR" sz="16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GetBusyScore</a:t>
            </a:r>
            <a:r>
              <a:rPr lang="ko-KR" altLang="en-US" sz="1600" dirty="0"/>
              <a:t>는 현재 인원수 </a:t>
            </a:r>
            <a:r>
              <a:rPr lang="en-US" altLang="ko-KR" sz="1600" dirty="0"/>
              <a:t>/ 100</a:t>
            </a:r>
            <a:r>
              <a:rPr lang="ko-KR" altLang="en-US" sz="1600" dirty="0"/>
              <a:t>해서 점수를 매겨 </a:t>
            </a:r>
            <a:r>
              <a:rPr lang="ko-KR" altLang="en-US" sz="1600" dirty="0" err="1"/>
              <a:t>리턴한다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GetSessions</a:t>
            </a:r>
            <a:r>
              <a:rPr lang="ko-KR" altLang="en-US" sz="1600" dirty="0"/>
              <a:t>는 나중에 브로드 캐스팅을 위하여 준비해둔다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Generate</a:t>
            </a:r>
            <a:r>
              <a:rPr lang="ko-KR" altLang="en-US" sz="1600" dirty="0"/>
              <a:t>는 세션을 만들어낸다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Find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세션을 찾고</a:t>
            </a:r>
            <a:r>
              <a:rPr lang="en-US" altLang="ko-KR" sz="1600" dirty="0"/>
              <a:t>, Remove</a:t>
            </a:r>
            <a:r>
              <a:rPr lang="ko-KR" altLang="en-US" sz="1600" dirty="0"/>
              <a:t>은 해당 세션을 제거한다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4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B4526-76F4-3767-EA11-6794C7B7F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A6ADFF-A12E-C174-9E2B-00706AAB3448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08295E-4A40-DB59-7DE9-C2560F71D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77" y="1188720"/>
            <a:ext cx="10133045" cy="55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BAA8-0A6F-2D2D-37D8-74337CA1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B5F865-7BA8-2CB2-1F65-A1DC9C16B603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SessionManager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B0306-DE4F-6A84-B752-A87E90EC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6" y="1254034"/>
            <a:ext cx="4900085" cy="3924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EA5BE1-7997-E288-C5DE-6C81B687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31" y="1150796"/>
            <a:ext cx="4580017" cy="5296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688674-DF92-0F66-5940-07CF6837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477" y="4922352"/>
            <a:ext cx="4778154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169A-F293-0143-DDF7-64C972352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F469169-B7B8-C6C9-B550-1EC30E2080FC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ClientSession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69EBCD-602A-1AFE-4BBA-9B1D69732C71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Session -&gt; </a:t>
            </a:r>
            <a:r>
              <a:rPr lang="en-US" altLang="ko-KR" sz="1600" dirty="0" err="1"/>
              <a:t>PacketSession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ClientSession</a:t>
            </a:r>
            <a:r>
              <a:rPr lang="ko-KR" altLang="en-US" sz="1600" dirty="0"/>
              <a:t>으로 이어지는 객체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서버에 실질적으로 통신이 되는 </a:t>
            </a:r>
            <a:r>
              <a:rPr lang="en-US" altLang="ko-KR" sz="1600" dirty="0"/>
              <a:t>session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패킷을 보내는 부분도 이 부분에서 작동하는 것이지만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하나씩 </a:t>
            </a:r>
            <a:r>
              <a:rPr lang="ko-KR" altLang="en-US" sz="1600" dirty="0" err="1"/>
              <a:t>보내는게</a:t>
            </a:r>
            <a:r>
              <a:rPr lang="ko-KR" altLang="en-US" sz="1600" dirty="0"/>
              <a:t> 아니라 좀 </a:t>
            </a:r>
            <a:r>
              <a:rPr lang="ko-KR" altLang="en-US" sz="1600" dirty="0" err="1"/>
              <a:t>쌓아놨다가</a:t>
            </a:r>
            <a:r>
              <a:rPr lang="ko-KR" altLang="en-US" sz="1600" dirty="0"/>
              <a:t> 모아놓는 형식으로 구현한다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OnRecvPacket</a:t>
            </a:r>
            <a:r>
              <a:rPr lang="ko-KR" altLang="en-US" sz="1600" dirty="0"/>
              <a:t>은 앞서 </a:t>
            </a:r>
            <a:r>
              <a:rPr lang="en-US" altLang="ko-KR" sz="1600" dirty="0" err="1"/>
              <a:t>PacketSession</a:t>
            </a:r>
            <a:r>
              <a:rPr lang="ko-KR" altLang="en-US" sz="1600" dirty="0"/>
              <a:t>에서 호출 되는 부분으로 구현되었다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가상함수로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en-US" altLang="ko-KR" sz="1600" dirty="0" err="1"/>
              <a:t>ClientSession</a:t>
            </a:r>
            <a:r>
              <a:rPr lang="ko-KR" altLang="en-US" sz="1600" dirty="0"/>
              <a:t>에서 구현을 해줘야 한다</a:t>
            </a:r>
            <a:r>
              <a:rPr lang="en-US" altLang="ko-KR" sz="1600" dirty="0"/>
              <a:t>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Ping</a:t>
            </a:r>
            <a:r>
              <a:rPr lang="ko-KR" altLang="en-US" sz="1600" dirty="0"/>
              <a:t>과 </a:t>
            </a:r>
            <a:r>
              <a:rPr lang="en-US" altLang="ko-KR" sz="1600" dirty="0"/>
              <a:t>pong</a:t>
            </a:r>
            <a:r>
              <a:rPr lang="ko-KR" altLang="en-US" sz="1600" dirty="0"/>
              <a:t>은 클라이언트와 서버간 </a:t>
            </a:r>
            <a:r>
              <a:rPr lang="ko-KR" altLang="en-US" sz="1600" dirty="0" err="1"/>
              <a:t>조그만한</a:t>
            </a:r>
            <a:r>
              <a:rPr lang="ko-KR" altLang="en-US" sz="1600" dirty="0"/>
              <a:t> 패킷을 주고받으면서 이 클라이언트가 살아있는지 확인하는 통신이다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Send</a:t>
            </a:r>
            <a:r>
              <a:rPr lang="ko-KR" altLang="en-US" sz="1600" dirty="0"/>
              <a:t>가 보내주는 부분을 담당한다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Protobuf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사용중이여서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Imessage</a:t>
            </a:r>
            <a:r>
              <a:rPr lang="ko-KR" altLang="en-US" sz="1600" dirty="0"/>
              <a:t>의 형식으로 받는다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패킷의 번호를 받아서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길이 </a:t>
            </a:r>
            <a:r>
              <a:rPr lang="en-US" altLang="ko-KR" sz="1600" dirty="0"/>
              <a:t>+ 4</a:t>
            </a:r>
            <a:r>
              <a:rPr lang="ko-KR" altLang="en-US" sz="1600" dirty="0"/>
              <a:t>바이트 만큼 공간을 할당한다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. </a:t>
            </a:r>
            <a:r>
              <a:rPr lang="ko-KR" altLang="en-US" sz="1600" dirty="0"/>
              <a:t>이부분에서 </a:t>
            </a:r>
            <a:r>
              <a:rPr lang="en-US" altLang="ko-KR" sz="1600" dirty="0" err="1"/>
              <a:t>Recv</a:t>
            </a:r>
            <a:r>
              <a:rPr lang="ko-KR" altLang="en-US" sz="1600" dirty="0"/>
              <a:t>에서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바이트정도 앞에 뭔가 있던 이유가 들어난다</a:t>
            </a:r>
            <a:r>
              <a:rPr lang="en-US" altLang="ko-KR" sz="1600" dirty="0"/>
              <a:t>. </a:t>
            </a:r>
            <a:r>
              <a:rPr lang="ko-KR" altLang="en-US" sz="1600" dirty="0"/>
              <a:t>앞에서 봤듯</a:t>
            </a:r>
            <a:r>
              <a:rPr lang="en-US" altLang="ko-KR" sz="1600" dirty="0"/>
              <a:t>, </a:t>
            </a:r>
            <a:r>
              <a:rPr lang="ko-KR" altLang="en-US" sz="1600" dirty="0"/>
              <a:t>첫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바이트는 크기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그다음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바이트는 </a:t>
            </a:r>
            <a:r>
              <a:rPr lang="en-US" altLang="ko-KR" sz="1600" dirty="0" err="1"/>
              <a:t>msgid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다음은 패킷 내용물로 이루어진다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 이후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패킷을 바로 보내는 것이 아닌 큐에 담아놓고 다른 일을 하러 간다</a:t>
            </a:r>
            <a:r>
              <a:rPr lang="en-US" altLang="ko-KR" sz="1600" dirty="0"/>
              <a:t>. </a:t>
            </a:r>
            <a:r>
              <a:rPr lang="ko-KR" altLang="en-US" sz="1600" dirty="0"/>
              <a:t>한번에 매번 보내면 코스트가 점점 커지기 </a:t>
            </a:r>
            <a:r>
              <a:rPr lang="ko-KR" altLang="en-US" sz="1600" dirty="0" err="1"/>
              <a:t>떄문이다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FlushSend</a:t>
            </a:r>
            <a:r>
              <a:rPr lang="ko-KR" altLang="en-US" sz="1600" dirty="0"/>
              <a:t>는 </a:t>
            </a:r>
            <a:r>
              <a:rPr lang="en-US" altLang="ko-KR" sz="1600" dirty="0"/>
              <a:t>main</a:t>
            </a:r>
            <a:r>
              <a:rPr lang="ko-KR" altLang="en-US" sz="1600" dirty="0"/>
              <a:t>에서 네트워크를 처리하는 스레드가</a:t>
            </a:r>
            <a:r>
              <a:rPr lang="en-US" altLang="ko-KR" sz="1600" dirty="0"/>
              <a:t> </a:t>
            </a:r>
            <a:r>
              <a:rPr lang="ko-KR" altLang="en-US" sz="1600" dirty="0"/>
              <a:t>각 </a:t>
            </a:r>
            <a:r>
              <a:rPr lang="en-US" altLang="ko-KR" sz="1600" dirty="0"/>
              <a:t>session</a:t>
            </a:r>
            <a:r>
              <a:rPr lang="ko-KR" altLang="en-US" sz="1600" dirty="0"/>
              <a:t>을 돌면서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돌 때</a:t>
            </a:r>
            <a:r>
              <a:rPr lang="en-US" altLang="ko-KR" sz="1600" dirty="0"/>
              <a:t>, flush</a:t>
            </a:r>
            <a:r>
              <a:rPr lang="ko-KR" altLang="en-US" sz="1600" dirty="0"/>
              <a:t>를 해준다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걸어서 시간이나 크기가 너무 작으면 조금 더 </a:t>
            </a:r>
            <a:r>
              <a:rPr lang="ko-KR" altLang="en-US" sz="1600" dirty="0" err="1"/>
              <a:t>기달리고</a:t>
            </a:r>
            <a:r>
              <a:rPr lang="en-US" altLang="ko-KR" sz="1600" dirty="0"/>
              <a:t>, </a:t>
            </a:r>
            <a:r>
              <a:rPr lang="ko-KR" altLang="en-US" sz="1600" dirty="0"/>
              <a:t>그게 아니라면 이 부분에서 </a:t>
            </a:r>
            <a:r>
              <a:rPr lang="en-US" altLang="ko-KR" sz="1600" dirty="0"/>
              <a:t>list&lt;</a:t>
            </a:r>
            <a:r>
              <a:rPr lang="en-US" altLang="ko-KR" sz="1600" dirty="0" err="1"/>
              <a:t>ArraySegment</a:t>
            </a:r>
            <a:r>
              <a:rPr lang="en-US" altLang="ko-KR" sz="1600" dirty="0"/>
              <a:t>&lt;byte&gt;&gt; </a:t>
            </a:r>
            <a:r>
              <a:rPr lang="ko-KR" altLang="en-US" sz="1600" dirty="0"/>
              <a:t>형태로 패킷을 쌓아서 상위에서 정의한 </a:t>
            </a:r>
            <a:r>
              <a:rPr lang="en-US" altLang="ko-KR" sz="1600" dirty="0"/>
              <a:t>Send</a:t>
            </a:r>
            <a:r>
              <a:rPr lang="ko-KR" altLang="en-US" sz="1600" dirty="0"/>
              <a:t>에 하나 또는 </a:t>
            </a:r>
            <a:r>
              <a:rPr lang="en-US" altLang="ko-KR" sz="1600" dirty="0"/>
              <a:t>list</a:t>
            </a:r>
            <a:r>
              <a:rPr lang="ko-KR" altLang="en-US" sz="1600" dirty="0"/>
              <a:t>형태로 받는 것에 </a:t>
            </a:r>
            <a:r>
              <a:rPr lang="en-US" altLang="ko-KR" sz="1600" dirty="0"/>
              <a:t>enqueue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를 걸어줘서</a:t>
            </a:r>
            <a:r>
              <a:rPr lang="en-US" altLang="ko-KR" sz="1600" dirty="0"/>
              <a:t>, while</a:t>
            </a:r>
            <a:r>
              <a:rPr lang="ko-KR" altLang="en-US" sz="1600" dirty="0"/>
              <a:t>문으로 이벤트에 알맞은 형태로 고친 다음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sendasync</a:t>
            </a:r>
            <a:r>
              <a:rPr lang="ko-KR" altLang="en-US" sz="1600" dirty="0"/>
              <a:t>로 전송한다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이벤트가 발생한 다음 호출되는 것은 </a:t>
            </a:r>
            <a:r>
              <a:rPr lang="en-US" altLang="ko-KR" sz="1600" dirty="0" err="1"/>
              <a:t>OnSendComplete</a:t>
            </a:r>
            <a:r>
              <a:rPr lang="en-US" altLang="ko-KR" sz="1600" dirty="0"/>
              <a:t> </a:t>
            </a:r>
            <a:r>
              <a:rPr lang="ko-KR" altLang="en-US" sz="1600" dirty="0"/>
              <a:t>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패킷이 쌓인 큐는 비워지고 다시 전송 준비를 해준다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537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E7B12-029A-DFAB-3A7E-95AF2EC8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C23004-3FE3-5CF2-04FF-D99C1015CC02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ClientSession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BD7A32-560F-D05E-D846-EDC4D933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188720"/>
            <a:ext cx="5906012" cy="51210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4F937-8C77-A829-7B99-1C75C3BB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23" y="1188720"/>
            <a:ext cx="402370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A987-CA5E-C534-687B-49908F33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1D224D-A01D-2436-6FA7-CFFA10C52E24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ClientSession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8C56D-9E09-DAB8-31A3-3D9178DE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372566" cy="2781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768E0F-D406-8746-E627-C7337CC5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02" y="1188720"/>
            <a:ext cx="459525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6B19F-56FB-B93F-0E06-59A20BC8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E98ACE-1C03-0CFC-31A7-8FA22951F55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ClientSession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C48CB2-92EF-42FB-8F11-2C7231F9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0687"/>
            <a:ext cx="4480948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B84DF-778F-CC2D-FB5C-3E0BD2FA6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3BA7E0-E95B-201F-B888-57CC2C43C74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40C5D4-DAD5-B612-FE39-3D4289E4C9BF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Protobuf</a:t>
            </a:r>
            <a:r>
              <a:rPr lang="ko-KR" altLang="en-US" sz="1600" dirty="0"/>
              <a:t>를 사용하여 구현을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… </a:t>
            </a:r>
            <a:r>
              <a:rPr lang="ko-KR" altLang="en-US" sz="1600" dirty="0"/>
              <a:t>하지만 </a:t>
            </a:r>
            <a:r>
              <a:rPr lang="en-US" altLang="ko-KR" sz="1600" dirty="0" err="1"/>
              <a:t>protobuf</a:t>
            </a:r>
            <a:r>
              <a:rPr lang="ko-KR" altLang="en-US" sz="1600" dirty="0"/>
              <a:t>를 사용한다고 해서 다 </a:t>
            </a:r>
            <a:r>
              <a:rPr lang="ko-KR" altLang="en-US" sz="1600" dirty="0" err="1"/>
              <a:t>끝나는게</a:t>
            </a:r>
            <a:r>
              <a:rPr lang="ko-KR" altLang="en-US" sz="1600" dirty="0"/>
              <a:t>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어느정도 포맷이 필요하다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C#</a:t>
            </a:r>
            <a:r>
              <a:rPr lang="ko-KR" altLang="en-US" sz="1600" dirty="0"/>
              <a:t>에서는 충분한 지원이 되기 때문에 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때 쓰던 파이썬 보다는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</a:t>
            </a:r>
            <a:r>
              <a:rPr lang="en-US" altLang="ko-KR" sz="1600" dirty="0" err="1"/>
              <a:t>c#</a:t>
            </a:r>
            <a:r>
              <a:rPr lang="ko-KR" altLang="en-US" sz="1600" dirty="0"/>
              <a:t>포맷을 만들어 작성해보자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.proto </a:t>
            </a:r>
            <a:r>
              <a:rPr lang="ko-KR" altLang="en-US" sz="1600" dirty="0"/>
              <a:t>파일도 작성하고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자동화를 위하여 </a:t>
            </a:r>
            <a:r>
              <a:rPr lang="en-US" altLang="ko-KR" sz="1600" dirty="0"/>
              <a:t>bat</a:t>
            </a:r>
            <a:r>
              <a:rPr lang="ko-KR" altLang="en-US" sz="1600" dirty="0"/>
              <a:t>파일도 추가하자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168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700F6-DADC-14CB-82DC-AC2D22503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800F2B-23A9-92E0-0212-A52767A5600E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EAB97-4C7D-64B8-60E7-9923D1CA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45046"/>
            <a:ext cx="3779848" cy="4503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4316C-B516-995D-ACCD-22CCA322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08" y="1218711"/>
            <a:ext cx="2194750" cy="5639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78359-9C08-88AA-80B0-AE6A1C395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81" y="1218711"/>
            <a:ext cx="2019475" cy="25453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5D3A78-29AC-766D-FC48-5F56CAC5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05" y="1218711"/>
            <a:ext cx="2324301" cy="54411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63FD2F-E79B-D4CD-29E7-1B8BE99BC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169" y="1218711"/>
            <a:ext cx="168416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2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D9B2-069B-F9E0-9278-D20306C1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9A2E50-C94E-2B6F-B97B-F64519B7CB4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7A4FC-B9C0-CB2B-7149-D07D8209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" y="1188720"/>
            <a:ext cx="4991533" cy="5479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708051-FE37-867E-01FE-720EF69A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18" y="1188720"/>
            <a:ext cx="6721422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9F82-5521-D846-70A5-C23E7FF4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678813-03D8-92E5-70DE-A6BFE9491E6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34060-9C1F-42DE-A81E-23A05779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23963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9C3C-F886-B352-D5A2-85C81526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5DF88D-281F-CF31-796E-4A19A2FFC80A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CBD42-D843-7268-B159-18E075BD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850974" cy="5578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5D8123-47E3-FF43-93BA-1B830DD5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52" y="1188720"/>
            <a:ext cx="423708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D5527-50D3-4C31-B0E6-D21367B6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7C606C-DBBF-9720-2C0E-C9A97B8F2CBA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A761B-5A92-FECF-3A99-7099B654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4" y="1046314"/>
            <a:ext cx="10702212" cy="58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0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4135B-AC09-CC9F-70E3-3F3D0E93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CB835D-7F58-895C-2403-5E5DA50A464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C80FE-4B2F-46B8-BBF5-CA6DD54D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21377"/>
            <a:ext cx="941913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8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BBF6-D2E1-9D05-4860-A0711B25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3CA151-153B-9BEA-8D1A-B0DB02F3942B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95603-2A73-20E8-56A8-3B7ADF69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" y="1188720"/>
            <a:ext cx="5685013" cy="46028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657294-4D1B-4CAC-54CA-E46FEFD6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91" y="1188720"/>
            <a:ext cx="6569009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6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D3C6-FADB-1BF3-B286-C7EDE3DF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2978B0-74E7-334E-AD63-456B93297EDC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PacketHandler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B04967-A374-877D-1E84-28CAF2DEC582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PacketHandler</a:t>
            </a:r>
            <a:r>
              <a:rPr lang="ko-KR" altLang="en-US" sz="1600" dirty="0"/>
              <a:t>는 패킷에 대한 처리를 해주기 위한 객체이다</a:t>
            </a:r>
            <a:r>
              <a:rPr lang="en-US" altLang="ko-KR" sz="1600" dirty="0"/>
              <a:t>. </a:t>
            </a:r>
            <a:r>
              <a:rPr lang="ko-KR" altLang="en-US" sz="1600" dirty="0"/>
              <a:t>생성자 함수에서 </a:t>
            </a:r>
            <a:r>
              <a:rPr lang="en-US" altLang="ko-KR" sz="1600" dirty="0"/>
              <a:t>Register</a:t>
            </a:r>
            <a:r>
              <a:rPr lang="ko-KR" altLang="en-US" sz="1600" dirty="0"/>
              <a:t>로 각종 객체들을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에 등록시킨다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onRecv</a:t>
            </a:r>
            <a:r>
              <a:rPr lang="ko-KR" altLang="en-US" sz="1600" dirty="0"/>
              <a:t>는 패킷을 받았을 때 어떤 </a:t>
            </a:r>
            <a:r>
              <a:rPr lang="ko-KR" altLang="en-US" sz="1600" dirty="0" err="1"/>
              <a:t>제너릭</a:t>
            </a:r>
            <a:r>
              <a:rPr lang="ko-KR" altLang="en-US" sz="1600" dirty="0"/>
              <a:t> 형식으로 패킷을 만들지</a:t>
            </a:r>
            <a:r>
              <a:rPr lang="en-US" altLang="ko-KR" sz="1600" dirty="0"/>
              <a:t>, Handler</a:t>
            </a:r>
            <a:r>
              <a:rPr lang="ko-KR" altLang="en-US" sz="1600" dirty="0"/>
              <a:t>는 패킷에 대한 처리 함수를 등록해 놓는다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여기까지는 자동적으로 되지만</a:t>
            </a:r>
            <a:r>
              <a:rPr lang="en-US" altLang="ko-KR" sz="1600" dirty="0"/>
              <a:t>,. </a:t>
            </a:r>
            <a:r>
              <a:rPr lang="en-US" altLang="ko-KR" sz="1600" dirty="0" err="1"/>
              <a:t>PacketHandler</a:t>
            </a:r>
            <a:r>
              <a:rPr lang="en-US" altLang="ko-KR" sz="1600" dirty="0"/>
              <a:t> </a:t>
            </a:r>
            <a:r>
              <a:rPr lang="ko-KR" altLang="en-US" sz="1600" dirty="0"/>
              <a:t>쪽은 직접 </a:t>
            </a:r>
            <a:r>
              <a:rPr lang="ko-KR" altLang="en-US" sz="1600" dirty="0" err="1"/>
              <a:t>구현해줘야한다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세션에서 </a:t>
            </a:r>
            <a:r>
              <a:rPr lang="en-US" altLang="ko-KR" sz="1600" dirty="0" err="1"/>
              <a:t>OnRecvPacket</a:t>
            </a:r>
            <a:r>
              <a:rPr lang="ko-KR" altLang="en-US" sz="1600" dirty="0"/>
              <a:t>이 여기까지 넘어온다</a:t>
            </a:r>
            <a:r>
              <a:rPr lang="en-US" altLang="ko-KR" sz="1600" dirty="0"/>
              <a:t>. Buffer</a:t>
            </a:r>
            <a:r>
              <a:rPr lang="ko-KR" altLang="en-US" sz="1600" dirty="0"/>
              <a:t>는 온전한 상태일 테니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파싱하여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OnRecv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제너릭을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</a:t>
            </a:r>
            <a:r>
              <a:rPr lang="ko-KR" altLang="en-US" sz="1600" dirty="0"/>
              <a:t>그 </a:t>
            </a:r>
            <a:r>
              <a:rPr lang="en-US" altLang="ko-KR" sz="1600" dirty="0" err="1"/>
              <a:t>MakePacket</a:t>
            </a:r>
            <a:r>
              <a:rPr lang="ko-KR" altLang="en-US" sz="1600" dirty="0"/>
              <a:t>으로 </a:t>
            </a:r>
            <a:r>
              <a:rPr lang="en-US" altLang="ko-KR" sz="1600" dirty="0"/>
              <a:t>handler</a:t>
            </a:r>
            <a:r>
              <a:rPr lang="ko-KR" altLang="en-US" sz="1600" dirty="0"/>
              <a:t>를 가져와서 실행 준비를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준비를 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드디어 패킷을 읽어서 </a:t>
            </a:r>
            <a:r>
              <a:rPr lang="en-US" altLang="ko-KR" sz="1600" dirty="0"/>
              <a:t>Invoke</a:t>
            </a:r>
            <a:r>
              <a:rPr lang="ko-KR" altLang="en-US" sz="1600" dirty="0"/>
              <a:t>를 해준다</a:t>
            </a:r>
            <a:r>
              <a:rPr lang="en-US" altLang="ko-KR" sz="16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7151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4D17-3A9A-A9EB-33B2-4C19A62C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052F-6469-4BE0-B0E3-06C3117A435D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B0EDB4-3032-A4BB-5F91-C1525FDAD64F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이제 진짜 게임 룸에 대한 처리를 해보자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메인을</a:t>
            </a:r>
            <a:r>
              <a:rPr lang="ko-KR" altLang="en-US" sz="1600" dirty="0"/>
              <a:t> 담당하는 </a:t>
            </a:r>
            <a:r>
              <a:rPr lang="en-US" altLang="ko-KR" sz="1600" dirty="0" err="1"/>
              <a:t>GameRoom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JobSerialize</a:t>
            </a:r>
            <a:r>
              <a:rPr lang="ko-KR" altLang="en-US" sz="1600" dirty="0"/>
              <a:t>를 상속받아서 실행된다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Map</a:t>
            </a:r>
            <a:r>
              <a:rPr lang="ko-KR" altLang="en-US" sz="1600" dirty="0"/>
              <a:t>은 말 그대로 맵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여기서는 </a:t>
            </a:r>
            <a:r>
              <a:rPr lang="en-US" altLang="ko-KR" sz="1600" dirty="0"/>
              <a:t>Vector2</a:t>
            </a:r>
            <a:r>
              <a:rPr lang="ko-KR" altLang="en-US" sz="1600" dirty="0"/>
              <a:t>로 처리하자</a:t>
            </a:r>
            <a:r>
              <a:rPr lang="en-US" altLang="ko-KR" sz="1600" dirty="0"/>
              <a:t>. </a:t>
            </a:r>
            <a:r>
              <a:rPr lang="ko-KR" altLang="en-US" sz="1600" dirty="0"/>
              <a:t>기본 지원은 </a:t>
            </a:r>
            <a:r>
              <a:rPr lang="ko-KR" altLang="en-US" sz="1600" dirty="0" err="1"/>
              <a:t>안하니</a:t>
            </a:r>
            <a:r>
              <a:rPr lang="ko-KR" altLang="en-US" sz="1600" dirty="0"/>
              <a:t> 그것도 주의하자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Player</a:t>
            </a:r>
            <a:r>
              <a:rPr lang="ko-KR" altLang="en-US" sz="1600" dirty="0"/>
              <a:t>는 플레이어 객체로</a:t>
            </a:r>
            <a:r>
              <a:rPr lang="en-US" altLang="ko-KR" sz="1600" dirty="0"/>
              <a:t>, Monster</a:t>
            </a:r>
            <a:r>
              <a:rPr lang="ko-KR" altLang="en-US" sz="1600" dirty="0"/>
              <a:t>는 몬스터 객체</a:t>
            </a:r>
            <a:r>
              <a:rPr lang="en-US" altLang="ko-KR" sz="1600" dirty="0"/>
              <a:t>, Zone</a:t>
            </a:r>
            <a:r>
              <a:rPr lang="ko-KR" altLang="en-US" sz="1600" dirty="0"/>
              <a:t>은 플레이어가 일정 부분만 보이게 하는 일종의 구역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VisionCube</a:t>
            </a:r>
            <a:r>
              <a:rPr lang="ko-KR" altLang="en-US" sz="1600" dirty="0"/>
              <a:t>는 현재 내가 보일만한 일종의 안보이는 큐브를 둬서 좌상부터 </a:t>
            </a:r>
            <a:r>
              <a:rPr lang="ko-KR" altLang="en-US" sz="1600" dirty="0" err="1"/>
              <a:t>우하까지</a:t>
            </a:r>
            <a:r>
              <a:rPr lang="ko-KR" altLang="en-US" sz="1600" dirty="0"/>
              <a:t> 이 구역을 가져와서 오브젝트를 긁는 역할을</a:t>
            </a:r>
            <a:r>
              <a:rPr lang="en-US" altLang="ko-KR" sz="1600" dirty="0"/>
              <a:t>, Arrow</a:t>
            </a:r>
            <a:r>
              <a:rPr lang="ko-KR" altLang="en-US" sz="1600" dirty="0"/>
              <a:t>는 투사체 역할을</a:t>
            </a:r>
            <a:r>
              <a:rPr lang="en-US" altLang="ko-KR" sz="1600" dirty="0"/>
              <a:t>, Map</a:t>
            </a:r>
            <a:r>
              <a:rPr lang="ko-KR" altLang="en-US" sz="1600" dirty="0"/>
              <a:t>은 </a:t>
            </a:r>
            <a:r>
              <a:rPr lang="en-US" altLang="ko-KR" sz="1600" dirty="0"/>
              <a:t>pos</a:t>
            </a:r>
            <a:r>
              <a:rPr lang="ko-KR" altLang="en-US" sz="1600" dirty="0"/>
              <a:t>와 </a:t>
            </a:r>
            <a:r>
              <a:rPr lang="en-US" altLang="ko-KR" sz="1600" dirty="0"/>
              <a:t>vector2d</a:t>
            </a:r>
            <a:r>
              <a:rPr lang="ko-KR" altLang="en-US" sz="1600" dirty="0"/>
              <a:t>가 있는데 각각 월드상의 좌표</a:t>
            </a:r>
            <a:r>
              <a:rPr lang="en-US" altLang="ko-KR" sz="1600" dirty="0"/>
              <a:t>, </a:t>
            </a:r>
            <a:r>
              <a:rPr lang="ko-KR" altLang="en-US" sz="1600" dirty="0"/>
              <a:t>셀 상의 좌표를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</a:t>
            </a:r>
            <a:r>
              <a:rPr lang="en-US" altLang="ko-KR" sz="1600" dirty="0"/>
              <a:t>Map</a:t>
            </a:r>
            <a:r>
              <a:rPr lang="ko-KR" altLang="en-US" sz="1600" dirty="0"/>
              <a:t>부터 살펴보자</a:t>
            </a:r>
            <a:r>
              <a:rPr lang="en-US" altLang="ko-KR" sz="1600" dirty="0"/>
              <a:t>. </a:t>
            </a:r>
            <a:r>
              <a:rPr lang="ko-KR" altLang="en-US" sz="1600" dirty="0"/>
              <a:t>이 객체로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먼저 초기화 해준다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Findpath</a:t>
            </a:r>
            <a:r>
              <a:rPr lang="ko-KR" altLang="en-US" sz="1600" dirty="0"/>
              <a:t>는 </a:t>
            </a:r>
            <a:r>
              <a:rPr lang="en-US" altLang="ko-KR" sz="1600" dirty="0"/>
              <a:t>a*</a:t>
            </a:r>
            <a:r>
              <a:rPr lang="ko-KR" altLang="en-US" sz="1600" dirty="0"/>
              <a:t>로 길 찾는 알고리즘이다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전통적으로 </a:t>
            </a:r>
            <a:r>
              <a:rPr lang="en-US" altLang="ko-KR" sz="1600" dirty="0" err="1"/>
              <a:t>Prioirty_queue</a:t>
            </a:r>
            <a:r>
              <a:rPr lang="ko-KR" altLang="en-US" sz="1600" dirty="0"/>
              <a:t>로 가중치가 </a:t>
            </a:r>
            <a:r>
              <a:rPr lang="ko-KR" altLang="en-US" sz="1600" dirty="0" err="1"/>
              <a:t>짦은</a:t>
            </a:r>
            <a:r>
              <a:rPr lang="ko-KR" altLang="en-US" sz="1600" dirty="0"/>
              <a:t> 놈부터 앞으로 오게 해서 </a:t>
            </a:r>
            <a:r>
              <a:rPr lang="en-US" altLang="ko-KR" sz="1600" dirty="0" err="1"/>
              <a:t>unordered_set</a:t>
            </a:r>
            <a:r>
              <a:rPr lang="en-US" altLang="ko-KR" sz="1600" dirty="0"/>
              <a:t>(HashSet)</a:t>
            </a:r>
            <a:r>
              <a:rPr lang="ko-KR" altLang="en-US" sz="1600" dirty="0"/>
              <a:t>으로 이미 방문한 위치를 판별한 다음에</a:t>
            </a:r>
            <a:r>
              <a:rPr lang="en-US" altLang="ko-KR" sz="1600" dirty="0"/>
              <a:t>, </a:t>
            </a:r>
            <a:r>
              <a:rPr lang="ko-KR" altLang="en-US" sz="1600" dirty="0"/>
              <a:t>위치가 포착이 되면 역순으로 타고 올라가서 해당 경로를 반환하는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원래 직선 방향은 </a:t>
            </a:r>
            <a:r>
              <a:rPr lang="en-US" altLang="ko-KR" sz="1600" dirty="0"/>
              <a:t>10, </a:t>
            </a:r>
            <a:r>
              <a:rPr lang="ko-KR" altLang="en-US" sz="1600" dirty="0"/>
              <a:t>대각선 방향은 </a:t>
            </a:r>
            <a:r>
              <a:rPr lang="en-US" altLang="ko-KR" sz="1600" dirty="0"/>
              <a:t>14</a:t>
            </a:r>
            <a:r>
              <a:rPr lang="ko-KR" altLang="en-US" sz="1600" dirty="0"/>
              <a:t>정도로 생각을 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여기선</a:t>
            </a:r>
            <a:r>
              <a:rPr lang="en-US" altLang="ko-KR" sz="1600" dirty="0"/>
              <a:t> 10 * ((</a:t>
            </a:r>
            <a:r>
              <a:rPr lang="ko-KR" altLang="en-US" sz="1600" dirty="0"/>
              <a:t>위치</a:t>
            </a:r>
            <a:r>
              <a:rPr lang="en-US" altLang="ko-KR" sz="1600" dirty="0"/>
              <a:t>.y – </a:t>
            </a:r>
            <a:r>
              <a:rPr lang="ko-KR" altLang="en-US" sz="1600" dirty="0"/>
              <a:t>다음</a:t>
            </a:r>
            <a:r>
              <a:rPr lang="en-US" altLang="ko-KR" sz="1600" dirty="0"/>
              <a:t>.y) ^ 2 + (</a:t>
            </a:r>
            <a:r>
              <a:rPr lang="ko-KR" altLang="en-US" sz="1600" dirty="0"/>
              <a:t>위치</a:t>
            </a:r>
            <a:r>
              <a:rPr lang="en-US" altLang="ko-KR" sz="1600" dirty="0"/>
              <a:t>.x – </a:t>
            </a:r>
            <a:r>
              <a:rPr lang="ko-KR" altLang="en-US" sz="1600" dirty="0"/>
              <a:t>다음</a:t>
            </a:r>
            <a:r>
              <a:rPr lang="en-US" altLang="ko-KR" sz="1600" dirty="0"/>
              <a:t>.x)^2) </a:t>
            </a:r>
            <a:r>
              <a:rPr lang="ko-KR" altLang="en-US" sz="1600" dirty="0"/>
              <a:t>형태로 계산하자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시작점은 넣지 않는다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007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55AB-CC90-CA7F-CEC9-F3802633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1FA94F-7513-86D4-E572-C79D23FB79FB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02AD7-1412-F0CD-35EC-5887FAD2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8" y="1035815"/>
            <a:ext cx="3467400" cy="5822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D130D-85EF-C4D6-0550-2774E374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1035815"/>
            <a:ext cx="2651990" cy="230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0D47E-BB52-1DE1-A286-4997D97F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965" y="1035815"/>
            <a:ext cx="4732430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7CB74-3C81-1B8D-E674-0BB24301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F57CDD6-D955-AC2F-A516-A5C1E9EFE6F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97A58-430A-CF5B-B781-6CDDDAE6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4831499" cy="4602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B1FA0E-43E7-68F4-A718-C0F7BFE6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2" y="799782"/>
            <a:ext cx="371126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8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F933-4BED-D398-8FE8-1C0AEFF3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93BEAB-24AB-D268-A3F6-ED17FA9CAA02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32FDB-1CC8-9566-A648-17A117F2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309907" cy="438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56471-9A94-5F05-5C64-CCA812249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67" y="945038"/>
            <a:ext cx="3680779" cy="5502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5BE61-48A1-9CDF-FA33-021F0CD9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284" y="945038"/>
            <a:ext cx="2034716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6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C1DD-A6A5-7F7E-C0CF-2C68E6C3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F626B2-55DB-AB5B-A93C-2705E4776736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0CC23-D143-5BCE-EE04-4813D3AC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22015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6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441-1379-3D89-CA22-B1188404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7E369C-E4EE-0004-9B09-9FEB5C50D2B5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2441A-C5B5-5346-8942-07C2D8A3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" y="1188720"/>
            <a:ext cx="7186283" cy="557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8E43F-C09A-A27F-F785-E41ED372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817" y="605545"/>
            <a:ext cx="5997460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3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6EE8-1DF5-2FCA-0749-34A64E31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B567E2-C0F5-28AF-E20A-D3D65615B4BE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946504-5020-3539-50BD-72C5199A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398"/>
            <a:ext cx="5997460" cy="5646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405234-3167-81BF-C44B-3D119BB4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60" y="1188720"/>
            <a:ext cx="6081287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716DD-C213-B77A-996C-DCAA0AA1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B6AF51F-660C-ED12-DE31-C1DC4B75D863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8779D-0ADD-31F1-FF75-CCB07F0D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2" y="1188720"/>
            <a:ext cx="10300996" cy="55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6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CEDDB-A854-9A3D-ABF0-58DB99033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BD8314-A271-1305-F5F1-C5FBD32B2A91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D93FFF-B39F-4654-B1EA-0F09DD31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9823"/>
            <a:ext cx="4663844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3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A3E99-ED6F-13D8-8C92-FC946675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1CFC77-EF3D-9522-503C-7FFCE774BFAD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12AAFD-E83B-3443-1E89-2D0788C4BACD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Map</a:t>
            </a:r>
            <a:r>
              <a:rPr lang="ko-KR" altLang="en-US" sz="1600" dirty="0"/>
              <a:t>에서 초기화를 해 주었다면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다음은 </a:t>
            </a:r>
            <a:r>
              <a:rPr lang="en-US" altLang="ko-KR" sz="1600" dirty="0"/>
              <a:t>Zone</a:t>
            </a:r>
            <a:r>
              <a:rPr lang="ko-KR" altLang="en-US" sz="1600" dirty="0"/>
              <a:t>의 할당이다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존이란 것은 온라인 게임을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어느 한 지점에 있는 플레이어를 생각해보면 일정 거리 이상의 플레이어 정보는 받을 필요조차 없는 경우가 많다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되면 보내는 플레이어는 줄어드니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</a:t>
            </a:r>
            <a:r>
              <a:rPr lang="ko-KR" altLang="en-US" sz="1600" dirty="0" err="1"/>
              <a:t>전송량을</a:t>
            </a:r>
            <a:r>
              <a:rPr lang="ko-KR" altLang="en-US" sz="1600" dirty="0"/>
              <a:t> 상당량 </a:t>
            </a:r>
            <a:r>
              <a:rPr lang="ko-KR" altLang="en-US" sz="1600" dirty="0" err="1"/>
              <a:t>아낄수</a:t>
            </a:r>
            <a:r>
              <a:rPr lang="ko-KR" altLang="en-US" sz="1600" dirty="0"/>
              <a:t> 있을 것이다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존은 좌상부터 몇 개의 </a:t>
            </a:r>
            <a:r>
              <a:rPr lang="ko-KR" altLang="en-US" sz="1600" dirty="0" err="1"/>
              <a:t>셀씩</a:t>
            </a:r>
            <a:r>
              <a:rPr lang="ko-KR" altLang="en-US" sz="1600" dirty="0"/>
              <a:t> 구역이 나누어 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Map.sizeY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ZoneCell</a:t>
            </a:r>
            <a:r>
              <a:rPr lang="en-US" altLang="ko-KR" sz="1600" dirty="0"/>
              <a:t> – 1) / </a:t>
            </a:r>
            <a:r>
              <a:rPr lang="en-US" altLang="ko-KR" sz="1600" dirty="0" err="1"/>
              <a:t>ZoneCell</a:t>
            </a:r>
            <a:r>
              <a:rPr lang="en-US" altLang="ko-KR" sz="1600" dirty="0"/>
              <a:t>, X</a:t>
            </a:r>
            <a:r>
              <a:rPr lang="ko-KR" altLang="en-US" sz="1600" dirty="0"/>
              <a:t>는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Map.sizeX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ZoneCell</a:t>
            </a:r>
            <a:r>
              <a:rPr lang="en-US" altLang="ko-KR" sz="1600" dirty="0"/>
              <a:t> – 1) / </a:t>
            </a:r>
            <a:r>
              <a:rPr lang="en-US" altLang="ko-KR" sz="1600" dirty="0" err="1"/>
              <a:t>ZoneCell</a:t>
            </a:r>
            <a:r>
              <a:rPr lang="ko-KR" altLang="en-US" sz="1600" dirty="0"/>
              <a:t>으로 존의 개수를 이차배열로 나누어서 구한다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이렇게 생긴 존을 가져오는 방식은 </a:t>
            </a:r>
            <a:r>
              <a:rPr lang="en-US" altLang="ko-KR" sz="1600" dirty="0"/>
              <a:t>x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pos.x</a:t>
            </a:r>
            <a:r>
              <a:rPr lang="en-US" altLang="ko-KR" sz="1600" dirty="0"/>
              <a:t> – </a:t>
            </a:r>
            <a:r>
              <a:rPr lang="en-US" altLang="ko-KR" sz="1600" dirty="0" err="1"/>
              <a:t>map.MinX</a:t>
            </a:r>
            <a:r>
              <a:rPr lang="en-US" altLang="ko-KR" sz="1600" dirty="0"/>
              <a:t>) / </a:t>
            </a:r>
            <a:r>
              <a:rPr lang="en-US" altLang="ko-KR" sz="1600" dirty="0" err="1"/>
              <a:t>ZoneCell</a:t>
            </a:r>
            <a:r>
              <a:rPr lang="en-US" altLang="ko-KR" sz="1600" dirty="0"/>
              <a:t>, y</a:t>
            </a:r>
            <a:r>
              <a:rPr lang="ko-KR" altLang="en-US" sz="1600" dirty="0"/>
              <a:t>는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Map.MaxY</a:t>
            </a:r>
            <a:r>
              <a:rPr lang="en-US" altLang="ko-KR" sz="1600" dirty="0"/>
              <a:t> – </a:t>
            </a:r>
            <a:r>
              <a:rPr lang="en-US" altLang="ko-KR" sz="1600" dirty="0" err="1"/>
              <a:t>cellPos.y</a:t>
            </a:r>
            <a:r>
              <a:rPr lang="en-US" altLang="ko-KR" sz="1600" dirty="0"/>
              <a:t>) / </a:t>
            </a:r>
            <a:r>
              <a:rPr lang="en-US" altLang="ko-KR" sz="1600" dirty="0" err="1"/>
              <a:t>ZoneCell</a:t>
            </a:r>
            <a:r>
              <a:rPr lang="en-US" altLang="ko-KR" sz="1600" dirty="0"/>
              <a:t> </a:t>
            </a:r>
            <a:r>
              <a:rPr lang="ko-KR" altLang="en-US" sz="1600" dirty="0"/>
              <a:t>공식을 유도해서 </a:t>
            </a:r>
            <a:r>
              <a:rPr lang="en-US" altLang="ko-KR" sz="1600" dirty="0" err="1"/>
              <a:t>GetZone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y,x</a:t>
            </a:r>
            <a:r>
              <a:rPr lang="en-US" altLang="ko-KR" sz="1600" dirty="0"/>
              <a:t>)</a:t>
            </a:r>
            <a:r>
              <a:rPr lang="ko-KR" altLang="en-US" sz="1600" dirty="0"/>
              <a:t>로 가져오자</a:t>
            </a:r>
            <a:r>
              <a:rPr lang="en-US" altLang="ko-KR" sz="1600" dirty="0"/>
              <a:t>. X,Y</a:t>
            </a:r>
            <a:r>
              <a:rPr lang="ko-KR" altLang="en-US" sz="1600" dirty="0"/>
              <a:t>가 아니다</a:t>
            </a:r>
            <a:r>
              <a:rPr lang="en-US" altLang="ko-KR" sz="1600" dirty="0"/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</a:t>
            </a:r>
            <a:r>
              <a:rPr lang="en-US" altLang="ko-KR" sz="1600" dirty="0"/>
              <a:t>zone</a:t>
            </a:r>
            <a:r>
              <a:rPr lang="ko-KR" altLang="en-US" sz="1600" dirty="0"/>
              <a:t>은 정말 뼈대의 형태정도만 구현할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나머지는 </a:t>
            </a:r>
            <a:r>
              <a:rPr lang="en-US" altLang="ko-KR" sz="1600" dirty="0" err="1"/>
              <a:t>GameRoom</a:t>
            </a:r>
            <a:r>
              <a:rPr lang="ko-KR" altLang="en-US" sz="1600" dirty="0"/>
              <a:t>에서 마저 살펴보자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379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32F8-86C2-8C92-F33C-CA56E3AD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6E3B00-747A-D1E1-13D6-CBE5B2559167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Zone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41B87-1F53-040E-F433-F30977F2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0" y="1116638"/>
            <a:ext cx="9017186" cy="56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1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EF610-004D-3731-AEC9-F94949BB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3B55E9-EB3A-13DE-A805-F7832E7162FA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Zone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C0C45-AA11-4CCE-ABCE-C46B6331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515665" cy="3985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903244-7DEE-616A-5E99-358888DB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25" y="1188720"/>
            <a:ext cx="4313444" cy="2825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2361E4-4267-B046-6A43-60937CF40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01" y="3283131"/>
            <a:ext cx="3710468" cy="35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1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870C3-5CC1-FA8D-A507-E332C455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995FF72-DB7B-EF8D-E1A4-4FC9072866E7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VisionCube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06E2B3-BCCB-D3A9-C3FC-57683477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4" y="1188720"/>
            <a:ext cx="10300996" cy="55557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5F873EC-DBC4-DD71-F981-6A6C04191D65}"/>
              </a:ext>
            </a:extLst>
          </p:cNvPr>
          <p:cNvSpPr/>
          <p:nvPr/>
        </p:nvSpPr>
        <p:spPr>
          <a:xfrm>
            <a:off x="2490651" y="3535680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52F12-63F2-E3D7-A773-0F2E44312D69}"/>
              </a:ext>
            </a:extLst>
          </p:cNvPr>
          <p:cNvSpPr/>
          <p:nvPr/>
        </p:nvSpPr>
        <p:spPr>
          <a:xfrm>
            <a:off x="6727371" y="2573383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26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C88B-11BA-16B8-60A7-59DC8F1D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7DE0EDD-D985-A5D4-FFC9-76BE42C16F58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64B89-7A1E-890E-5E11-8B108153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254"/>
            <a:ext cx="10515599" cy="56496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7CDE52-1CC9-DB56-5DC8-031FBEB04F91}"/>
              </a:ext>
            </a:extLst>
          </p:cNvPr>
          <p:cNvSpPr/>
          <p:nvPr/>
        </p:nvSpPr>
        <p:spPr>
          <a:xfrm>
            <a:off x="2490651" y="3535680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50DC95-58F6-46A7-1E4F-EBCE21571C49}"/>
              </a:ext>
            </a:extLst>
          </p:cNvPr>
          <p:cNvSpPr/>
          <p:nvPr/>
        </p:nvSpPr>
        <p:spPr>
          <a:xfrm>
            <a:off x="6846025" y="2511121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B5FB7-3D59-1667-09EC-DEEA129A15AB}"/>
              </a:ext>
            </a:extLst>
          </p:cNvPr>
          <p:cNvSpPr/>
          <p:nvPr/>
        </p:nvSpPr>
        <p:spPr>
          <a:xfrm>
            <a:off x="3235233" y="3535680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D20180-C45A-850F-EB8D-5B6D00B24044}"/>
              </a:ext>
            </a:extLst>
          </p:cNvPr>
          <p:cNvSpPr/>
          <p:nvPr/>
        </p:nvSpPr>
        <p:spPr>
          <a:xfrm>
            <a:off x="6113421" y="2511121"/>
            <a:ext cx="1793965" cy="1489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74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2449-B221-C17A-A760-556B0E19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0E00F6-9BEA-C376-ACF1-3BA65C8E661E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/>
              <a:t>VisionCube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0CE333-7064-EE8F-DB31-4916CF8B1B05}"/>
              </a:ext>
            </a:extLst>
          </p:cNvPr>
          <p:cNvSpPr txBox="1">
            <a:spLocks/>
          </p:cNvSpPr>
          <p:nvPr/>
        </p:nvSpPr>
        <p:spPr>
          <a:xfrm>
            <a:off x="213360" y="1201783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너무 먼 곳의 플레이어는 무언가 했다는 것을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궃이</a:t>
            </a:r>
            <a:r>
              <a:rPr lang="en-US" altLang="ko-KR" sz="1600" dirty="0"/>
              <a:t>‘ </a:t>
            </a:r>
            <a:r>
              <a:rPr lang="ko-KR" altLang="en-US" sz="1600" dirty="0"/>
              <a:t>받을 필요는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몇몇 특수한 상황을 제외하면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 때 사용 가능할 만한 아이디어로</a:t>
            </a:r>
            <a:r>
              <a:rPr lang="en-US" altLang="ko-KR" sz="1600" dirty="0"/>
              <a:t>, </a:t>
            </a:r>
            <a:r>
              <a:rPr lang="ko-KR" altLang="en-US" sz="1600" dirty="0"/>
              <a:t>보여야 할 영역을 판별하는 일종의 가상 영역을 생성해주자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 영역내부에서 </a:t>
            </a:r>
            <a:r>
              <a:rPr lang="en-US" altLang="ko-KR" sz="1600" dirty="0" err="1"/>
              <a:t>GatherObject</a:t>
            </a:r>
            <a:r>
              <a:rPr lang="ko-KR" altLang="en-US" sz="1600" dirty="0"/>
              <a:t>를 해서 그 판정에 성공한 플레이어한테만 패킷을 송수신 처리하게 해준다</a:t>
            </a:r>
            <a:r>
              <a:rPr lang="en-US" altLang="ko-KR" sz="1600" dirty="0"/>
              <a:t>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약간 코스트가 올라가도 매번 </a:t>
            </a:r>
            <a:r>
              <a:rPr lang="en-US" altLang="ko-KR" sz="1600" dirty="0"/>
              <a:t>O(n^2) </a:t>
            </a:r>
            <a:r>
              <a:rPr lang="ko-KR" altLang="en-US" sz="1600" dirty="0"/>
              <a:t>보다는 더 적은 장점이 있다</a:t>
            </a:r>
            <a:r>
              <a:rPr lang="en-US" altLang="ko-KR" sz="1600"/>
              <a:t>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8312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7DB58-E5E3-4D38-D61C-7A9A404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AA8FAF-0963-F2CC-4346-F68669BECC0B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3B196-BDCE-1773-B8B8-6EB92BDAA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254"/>
            <a:ext cx="10515599" cy="5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7C3751-26D0-0A4F-B7A3-8A3FF1662752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Main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D2ABB2-CDE8-8E67-0AC5-BF0F0CC902F0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Main</a:t>
            </a:r>
            <a:r>
              <a:rPr lang="ko-KR" altLang="en-US" sz="1600" dirty="0"/>
              <a:t> 함수에서 </a:t>
            </a:r>
            <a:r>
              <a:rPr lang="ko-KR" altLang="en-US" sz="1600" dirty="0" err="1"/>
              <a:t>모든게</a:t>
            </a:r>
            <a:r>
              <a:rPr lang="ko-KR" altLang="en-US" sz="1600" dirty="0"/>
              <a:t> 시작한다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IOCP</a:t>
            </a:r>
            <a:r>
              <a:rPr lang="ko-KR" altLang="en-US" sz="1600" dirty="0"/>
              <a:t>마냥 </a:t>
            </a:r>
            <a:r>
              <a:rPr lang="en-US" altLang="ko-KR" sz="1600" dirty="0"/>
              <a:t>Event</a:t>
            </a:r>
            <a:r>
              <a:rPr lang="ko-KR" altLang="en-US" sz="1600" dirty="0"/>
              <a:t>방식으로 접근을 해보자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필요한건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Connetor</a:t>
            </a:r>
            <a:r>
              <a:rPr lang="en-US" altLang="ko-KR" sz="1600" dirty="0"/>
              <a:t>(</a:t>
            </a:r>
            <a:r>
              <a:rPr lang="ko-KR" altLang="en-US" sz="1600" dirty="0"/>
              <a:t>클라</a:t>
            </a:r>
            <a:r>
              <a:rPr lang="en-US" altLang="ko-KR" sz="1600" dirty="0"/>
              <a:t>), Listener, </a:t>
            </a:r>
            <a:r>
              <a:rPr lang="en-US" altLang="ko-KR" sz="1600" dirty="0" err="1"/>
              <a:t>PrioirtyQueue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Session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일단 </a:t>
            </a:r>
            <a:r>
              <a:rPr lang="en-US" altLang="ko-KR" sz="1600" dirty="0"/>
              <a:t>Listener</a:t>
            </a:r>
            <a:r>
              <a:rPr lang="ko-KR" altLang="en-US" sz="1600" dirty="0"/>
              <a:t>부터 시작해보자</a:t>
            </a:r>
            <a:r>
              <a:rPr lang="en-US" altLang="ko-KR" sz="160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86B9DA-F626-5176-B642-CD2A9036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7" y="2438314"/>
            <a:ext cx="4008467" cy="1981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11E281-79C2-0A9B-FEB2-5BB291B8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7" y="4674949"/>
            <a:ext cx="4519052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9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DE5B-002B-92BB-086A-E34E54BDE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15DCB7-E8EE-945F-AA13-77956FA73E8F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C01790-83D9-D080-047A-2FBE53100578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49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IOCP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Service</a:t>
            </a:r>
            <a:r>
              <a:rPr lang="ko-KR" altLang="en-US" sz="1600" dirty="0"/>
              <a:t>라는 개념을 둬서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클라이언트용 </a:t>
            </a:r>
            <a:r>
              <a:rPr lang="en-US" altLang="ko-KR" sz="1600" dirty="0"/>
              <a:t>Service, </a:t>
            </a:r>
            <a:r>
              <a:rPr lang="ko-KR" altLang="en-US" sz="1600" dirty="0"/>
              <a:t>서버용 </a:t>
            </a:r>
            <a:r>
              <a:rPr lang="en-US" altLang="ko-KR" sz="1600" dirty="0"/>
              <a:t>Service </a:t>
            </a:r>
            <a:r>
              <a:rPr lang="ko-KR" altLang="en-US" sz="1600" dirty="0"/>
              <a:t>이렇게 </a:t>
            </a:r>
            <a:r>
              <a:rPr lang="ko-KR" altLang="en-US" sz="1600" dirty="0" err="1"/>
              <a:t>나누었었다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 err="1"/>
              <a:t>c#</a:t>
            </a:r>
            <a:r>
              <a:rPr lang="ko-KR" altLang="en-US" sz="1600" dirty="0"/>
              <a:t>서버에서는 좀더 가볍게 각자의 객체로 가보자</a:t>
            </a:r>
            <a:r>
              <a:rPr lang="en-US" altLang="ko-KR" sz="1600" dirty="0"/>
              <a:t>. .Listener</a:t>
            </a:r>
            <a:r>
              <a:rPr lang="ko-KR" altLang="en-US" sz="1600" dirty="0"/>
              <a:t>에서는 세션을 생성할 </a:t>
            </a:r>
            <a:r>
              <a:rPr lang="en-US" altLang="ko-KR" sz="1600" dirty="0" err="1"/>
              <a:t>Func</a:t>
            </a:r>
            <a:r>
              <a:rPr lang="ko-KR" altLang="en-US" sz="1600" dirty="0"/>
              <a:t>함수와 </a:t>
            </a:r>
            <a:r>
              <a:rPr lang="en-US" altLang="ko-KR" sz="1600" dirty="0" err="1"/>
              <a:t>EndPoint</a:t>
            </a:r>
            <a:r>
              <a:rPr lang="ko-KR" altLang="en-US" sz="1600" dirty="0"/>
              <a:t>를 담당할 소켓이 필요하다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Init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iocp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ProcessAccept</a:t>
            </a:r>
            <a:r>
              <a:rPr lang="ko-KR" altLang="en-US" sz="1600" dirty="0"/>
              <a:t>를 담당할 </a:t>
            </a:r>
            <a:r>
              <a:rPr lang="en-US" altLang="ko-KR" sz="1600" dirty="0" err="1"/>
              <a:t>OnAcceptCompleted</a:t>
            </a:r>
            <a:r>
              <a:rPr lang="en-US" altLang="ko-KR" sz="1600" dirty="0"/>
              <a:t> </a:t>
            </a:r>
            <a:r>
              <a:rPr lang="ko-KR" altLang="en-US" sz="1600" dirty="0"/>
              <a:t>함수 이렇게 필요하다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Init </a:t>
            </a:r>
            <a:r>
              <a:rPr lang="ko-KR" altLang="en-US" sz="1600" dirty="0"/>
              <a:t>함수는 소켓을 바인딩해서 </a:t>
            </a:r>
            <a:r>
              <a:rPr lang="en-US" altLang="ko-KR" sz="1600" dirty="0"/>
              <a:t>Endpoint</a:t>
            </a:r>
            <a:r>
              <a:rPr lang="ko-KR" altLang="en-US" sz="1600" dirty="0"/>
              <a:t>를 담당하게 하여 일종의 </a:t>
            </a:r>
            <a:r>
              <a:rPr lang="en-US" altLang="ko-KR" sz="1600" dirty="0"/>
              <a:t>‘</a:t>
            </a:r>
            <a:r>
              <a:rPr lang="ko-KR" altLang="en-US" sz="1600" dirty="0"/>
              <a:t>문지기</a:t>
            </a:r>
            <a:r>
              <a:rPr lang="en-US" altLang="ko-KR" sz="1600" dirty="0"/>
              <a:t>‘ </a:t>
            </a:r>
            <a:r>
              <a:rPr lang="ko-KR" altLang="en-US" sz="1600" dirty="0"/>
              <a:t>역할을 수행한다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이벤트를 등록해야 하는데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Iocp</a:t>
            </a:r>
            <a:r>
              <a:rPr lang="ko-KR" altLang="en-US" sz="1600" dirty="0"/>
              <a:t>에서는 이벤트 객체들이 상속을 받아서 </a:t>
            </a:r>
            <a:r>
              <a:rPr lang="en-US" altLang="ko-KR" sz="1600" dirty="0"/>
              <a:t>Io </a:t>
            </a:r>
            <a:r>
              <a:rPr lang="ko-KR" altLang="en-US" sz="1600" dirty="0"/>
              <a:t>오브젝트에 등록하는 형식으로 진행하였으나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여기선 독립된 객체로써 이벤트를 생성하여</a:t>
            </a:r>
            <a:r>
              <a:rPr lang="en-US" altLang="ko-KR" sz="1600" dirty="0"/>
              <a:t>, </a:t>
            </a:r>
            <a:r>
              <a:rPr lang="ko-KR" altLang="en-US" sz="1600" dirty="0"/>
              <a:t>완료 후 </a:t>
            </a:r>
            <a:r>
              <a:rPr lang="ko-KR" altLang="en-US" sz="1600" dirty="0" err="1"/>
              <a:t>델리게이트를</a:t>
            </a:r>
            <a:r>
              <a:rPr lang="ko-KR" altLang="en-US" sz="1600" dirty="0"/>
              <a:t> 바인딩한 다음 계속 </a:t>
            </a:r>
            <a:r>
              <a:rPr lang="en-US" altLang="ko-KR" sz="1600" dirty="0"/>
              <a:t>async</a:t>
            </a:r>
            <a:r>
              <a:rPr lang="ko-KR" altLang="en-US" sz="1600" dirty="0"/>
              <a:t>함수로 연결이 시도 될 때까지 이벤트가 계속 발생 될 것이다</a:t>
            </a:r>
            <a:r>
              <a:rPr lang="en-US" altLang="ko-KR" sz="16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일단 연결하는데 실패했으면 </a:t>
            </a:r>
            <a:r>
              <a:rPr lang="en-US" altLang="ko-KR" sz="1600" dirty="0" err="1"/>
              <a:t>OnAccept</a:t>
            </a:r>
            <a:r>
              <a:rPr lang="en-US" altLang="ko-KR" sz="1600" dirty="0"/>
              <a:t> </a:t>
            </a:r>
            <a:r>
              <a:rPr lang="ko-KR" altLang="en-US" sz="1600" dirty="0"/>
              <a:t>함수로 넘어갔다가</a:t>
            </a:r>
            <a:r>
              <a:rPr lang="en-US" altLang="ko-KR" sz="1600" dirty="0"/>
              <a:t>, </a:t>
            </a:r>
            <a:r>
              <a:rPr lang="ko-KR" altLang="en-US" sz="1600" dirty="0"/>
              <a:t>다시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로 돌아올 거다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성공했다면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OnAccept</a:t>
            </a:r>
            <a:r>
              <a:rPr lang="ko-KR" altLang="en-US" sz="1600" dirty="0"/>
              <a:t>함수 내에서 세션이 생성되고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 객체 내에 있던 </a:t>
            </a:r>
            <a:r>
              <a:rPr lang="en-US" altLang="ko-KR" sz="1600" dirty="0" err="1"/>
              <a:t>nullptr</a:t>
            </a:r>
            <a:r>
              <a:rPr lang="ko-KR" altLang="en-US" sz="1600" dirty="0"/>
              <a:t>의 소켓부분을 </a:t>
            </a:r>
            <a:r>
              <a:rPr lang="ko-KR" altLang="en-US" sz="1600" dirty="0" err="1"/>
              <a:t>채워넣고</a:t>
            </a:r>
            <a:r>
              <a:rPr lang="ko-KR" altLang="en-US" sz="1600" dirty="0"/>
              <a:t> 세션 연결부분으로 넘겨준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이 이벤트에 사용된 소켓을 비워주고 다시 </a:t>
            </a:r>
            <a:r>
              <a:rPr lang="en-US" altLang="ko-KR" sz="1600" dirty="0" err="1"/>
              <a:t>init</a:t>
            </a:r>
            <a:r>
              <a:rPr lang="ko-KR" altLang="en-US" sz="1600" dirty="0"/>
              <a:t>에서 실행했던 것 처럼 </a:t>
            </a:r>
            <a:r>
              <a:rPr lang="en-US" altLang="ko-KR" sz="1600" dirty="0"/>
              <a:t>accept</a:t>
            </a:r>
            <a:r>
              <a:rPr lang="ko-KR" altLang="en-US" sz="1600" dirty="0"/>
              <a:t>를 기다릴 것이다</a:t>
            </a:r>
            <a:r>
              <a:rPr lang="en-US" altLang="ko-KR" sz="1600" dirty="0"/>
              <a:t>. IOCP</a:t>
            </a:r>
            <a:r>
              <a:rPr lang="ko-KR" altLang="en-US" sz="1600" dirty="0"/>
              <a:t>랑 거의 비슷하다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09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A3CF5-B856-B00B-04B0-7C5AB072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1AE56F-2B90-4689-0F15-27028EA21D82}"/>
              </a:ext>
            </a:extLst>
          </p:cNvPr>
          <p:cNvSpPr txBox="1">
            <a:spLocks/>
          </p:cNvSpPr>
          <p:nvPr/>
        </p:nvSpPr>
        <p:spPr>
          <a:xfrm>
            <a:off x="213360" y="41084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Listener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1A33C-CD67-BD4C-C5D1-64BADCEB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837426" cy="3718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21FB94-A2E5-5E7C-B0FE-712CB311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16" y="1188720"/>
            <a:ext cx="3619814" cy="22176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3BA059-0418-D48C-59F0-E08A9669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16" y="3558969"/>
            <a:ext cx="3657917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4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2070</Words>
  <Application>Microsoft Office PowerPoint</Application>
  <PresentationFormat>와이드스크린</PresentationFormat>
  <Paragraphs>135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2</cp:revision>
  <dcterms:created xsi:type="dcterms:W3CDTF">2024-02-14T06:39:30Z</dcterms:created>
  <dcterms:modified xsi:type="dcterms:W3CDTF">2024-02-16T03:02:24Z</dcterms:modified>
</cp:coreProperties>
</file>