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9" r:id="rId4"/>
    <p:sldId id="305" r:id="rId5"/>
    <p:sldId id="308" r:id="rId6"/>
    <p:sldId id="307" r:id="rId7"/>
    <p:sldId id="258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81263-531D-868C-2F69-187520C66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B67A81-56E5-8C24-B6E5-6D236196A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B7861-63FD-E9BE-2128-7A72A7F3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70C-5D29-4F17-A963-8650582FC00A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F2470-5F8C-255F-4BCF-81D51DED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FA3DD-AD29-5D33-8965-59B52D1C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DE2A-677A-4427-A27B-487899DDF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7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91F43-26A9-D3BB-C92E-F509FA30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692C07-6178-AB51-D7EE-035500CAE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A951C-69BF-61BE-3805-568DAFEE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70C-5D29-4F17-A963-8650582FC00A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DF2E54-71F4-2F3C-F2AE-18C41B22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AFF2B-415F-8FA6-680C-0635AE71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DE2A-677A-4427-A27B-487899DDF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1F750C-8E27-D15E-6AD6-3BDA7B990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3C016E-4781-2F6F-57A4-0F5C1B5AB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5EBA8-4E7D-3E0D-0BFC-C141AFF1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70C-5D29-4F17-A963-8650582FC00A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B8823F-B527-1796-2E27-573AE2F3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7CBA1-741B-6330-E2CE-4A94409E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DE2A-677A-4427-A27B-487899DDF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AC877-65C5-454A-1202-78D7C232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580961-FB1C-0D92-E983-157807F1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59B8F-E603-3688-CB83-169D976B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70C-5D29-4F17-A963-8650582FC00A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CBD69-2830-D657-9AB3-F73898B4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59CE3-F9F9-68C4-E9CB-9C55A05E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DE2A-677A-4427-A27B-487899DDF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14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21587-438C-E311-5A8A-28B063A5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8DC058-8701-CBBD-7B54-20BDA7BF2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E8A7F-5409-368C-A795-7AADC991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70C-5D29-4F17-A963-8650582FC00A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AC7F28-48D5-2B5E-07B8-F9DA158E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A8423-E35D-A2C9-71F4-CE7AA140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DE2A-677A-4427-A27B-487899DDF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3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B2BB9-CB34-0675-0B11-BB0019A9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2E61D-90C0-294B-5EC5-A36C7DDBC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4D8B91-6C1F-EB94-C180-D8F6A2295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06D73-81DE-37DA-4D11-B112D852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70C-5D29-4F17-A963-8650582FC00A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92C29A-54BB-5EAA-D663-BA641CD8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4F172E-F308-4676-7427-0A92A8C6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DE2A-677A-4427-A27B-487899DDF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10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EA7F0-EF3B-FF64-2875-A3337BF2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04E98-61C3-66A3-BAF3-60FD5AB87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7FF6C9-977E-0F76-A16A-4296A189B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6CAD8A-59B2-46EE-64B6-E1BA825D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D5D1D3-EF57-3807-928C-A0F61E6E9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3382B7-02D6-A49E-CD1E-13EF0A6F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70C-5D29-4F17-A963-8650582FC00A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FC0B3-DA80-38D4-76B9-AD1484B9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834DFC-DD82-1B98-1219-1AE6F016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DE2A-677A-4427-A27B-487899DDF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28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88959-1689-9DD6-5A77-78194B3D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1275BB-CE4B-3CF3-A910-18D02D4C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70C-5D29-4F17-A963-8650582FC00A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027C25-1136-9A46-665F-F5E72F04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521BCF-6BE4-34E7-6F3A-741139DD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DE2A-677A-4427-A27B-487899DDF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8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F1C83B-8856-27B7-513E-0ABB19F5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70C-5D29-4F17-A963-8650582FC00A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CA1ED0-489E-EED4-7510-E4452F06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3B43AE-DC7A-DF89-177B-2F0BA0E5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DE2A-677A-4427-A27B-487899DDF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02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6A530-833D-03B0-EC54-2E4F3B98E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5FB2-4307-B400-ACCF-EC7398DD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DC7108-03E5-D250-767E-631C36EDD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D106EA-C731-6904-847E-F4D80E03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70C-5D29-4F17-A963-8650582FC00A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6FC08E-A6E7-50FE-EDA3-37D3BC64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E4D899-2CA7-0ACB-BD85-9B093446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DE2A-677A-4427-A27B-487899DDF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F6C8B-84A8-A639-3298-76101BC5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2EE49-296F-0186-DC92-AFC8ED464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6F833-8CFB-BEFA-FE47-750A44A53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1AF153-EB66-6BF2-E37E-789582ED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70C-5D29-4F17-A963-8650582FC00A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B44279-EC92-36E1-7072-E416AABC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D421E1-7E7A-71DF-6D7F-033E871D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DE2A-677A-4427-A27B-487899DDF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83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3BF8D9-CE3E-DC78-D822-11CD1CD1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2B67C-20F5-FE87-72B3-9493E1604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6B04B-018B-46DC-B3EA-6A113AAB3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6470C-5D29-4F17-A963-8650582FC00A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F8F86-68CF-AEA5-F846-65B1526D2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5925E-35BA-1BF8-1403-799EF0D1A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CDE2A-677A-4427-A27B-487899DDF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9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EEEA49A-29B8-AFD1-E0B5-6697C6468C12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DefaultEngine.ini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34B09D-7DD7-A90B-D5BE-955009D85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91029"/>
            <a:ext cx="8392696" cy="2476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FC0B18-6251-9B87-EDB0-8382240C3AA0}"/>
              </a:ext>
            </a:extLst>
          </p:cNvPr>
          <p:cNvSpPr txBox="1"/>
          <p:nvPr/>
        </p:nvSpPr>
        <p:spPr>
          <a:xfrm>
            <a:off x="213360" y="3819711"/>
            <a:ext cx="61144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[</a:t>
            </a:r>
            <a:r>
              <a:rPr lang="ko-KR" altLang="en-US" dirty="0" err="1"/>
              <a:t>OnlineSubsystem</a:t>
            </a:r>
            <a:r>
              <a:rPr lang="ko-KR" altLang="en-US" dirty="0"/>
              <a:t>]</a:t>
            </a:r>
          </a:p>
          <a:p>
            <a:r>
              <a:rPr lang="ko-KR" altLang="en-US" dirty="0" err="1"/>
              <a:t>DefaultPlatformService</a:t>
            </a:r>
            <a:r>
              <a:rPr lang="ko-KR" altLang="en-US" dirty="0"/>
              <a:t>=</a:t>
            </a:r>
            <a:r>
              <a:rPr lang="ko-KR" altLang="en-US" dirty="0" err="1"/>
              <a:t>Steam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[</a:t>
            </a:r>
            <a:r>
              <a:rPr lang="ko-KR" altLang="en-US" dirty="0" err="1"/>
              <a:t>OnlineSubsystemSteam</a:t>
            </a:r>
            <a:r>
              <a:rPr lang="ko-KR" altLang="en-US" dirty="0"/>
              <a:t>]</a:t>
            </a:r>
          </a:p>
          <a:p>
            <a:r>
              <a:rPr lang="ko-KR" altLang="en-US" dirty="0" err="1"/>
              <a:t>bEnabled</a:t>
            </a:r>
            <a:r>
              <a:rPr lang="ko-KR" altLang="en-US" dirty="0"/>
              <a:t>=</a:t>
            </a:r>
            <a:r>
              <a:rPr lang="ko-KR" altLang="en-US" dirty="0" err="1"/>
              <a:t>true</a:t>
            </a:r>
            <a:endParaRPr lang="ko-KR" altLang="en-US" dirty="0"/>
          </a:p>
          <a:p>
            <a:r>
              <a:rPr lang="ko-KR" altLang="en-US" dirty="0" err="1"/>
              <a:t>SteamDevAppId</a:t>
            </a:r>
            <a:r>
              <a:rPr lang="ko-KR" altLang="en-US" dirty="0"/>
              <a:t>=480</a:t>
            </a:r>
          </a:p>
          <a:p>
            <a:endParaRPr lang="ko-KR" altLang="en-US" dirty="0"/>
          </a:p>
          <a:p>
            <a:r>
              <a:rPr lang="ko-KR" altLang="en-US" dirty="0"/>
              <a:t>[/</a:t>
            </a:r>
            <a:r>
              <a:rPr lang="ko-KR" altLang="en-US" dirty="0" err="1"/>
              <a:t>Script</a:t>
            </a:r>
            <a:r>
              <a:rPr lang="ko-KR" altLang="en-US" dirty="0"/>
              <a:t>/</a:t>
            </a:r>
            <a:r>
              <a:rPr lang="ko-KR" altLang="en-US" dirty="0" err="1"/>
              <a:t>OnlineSubsystemSteam.SteamNetDriver</a:t>
            </a:r>
            <a:r>
              <a:rPr lang="ko-KR" altLang="en-US" dirty="0"/>
              <a:t>]</a:t>
            </a:r>
          </a:p>
          <a:p>
            <a:r>
              <a:rPr lang="ko-KR" altLang="en-US" dirty="0" err="1"/>
              <a:t>NetConnectionClassName</a:t>
            </a:r>
            <a:r>
              <a:rPr lang="ko-KR" altLang="en-US" dirty="0"/>
              <a:t>="</a:t>
            </a:r>
            <a:r>
              <a:rPr lang="ko-KR" altLang="en-US" dirty="0" err="1"/>
              <a:t>OnlineSubsystemSteam.SteamNetConnection</a:t>
            </a:r>
            <a:r>
              <a:rPr lang="ko-KR" alt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18495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EEEA49A-29B8-AFD1-E0B5-6697C6468C12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CreateSession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2F2DD0-D446-943F-B40F-2C15D0794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13893"/>
            <a:ext cx="8335538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1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EEEA49A-29B8-AFD1-E0B5-6697C6468C12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FindSession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8A23C3-A711-396A-196E-D2D72DF82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96832"/>
            <a:ext cx="7544853" cy="39439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A42C7C-39AC-83E4-8C91-3F504AC320EC}"/>
              </a:ext>
            </a:extLst>
          </p:cNvPr>
          <p:cNvSpPr/>
          <p:nvPr/>
        </p:nvSpPr>
        <p:spPr>
          <a:xfrm>
            <a:off x="415636" y="3158836"/>
            <a:ext cx="6456219" cy="17087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35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EEEA49A-29B8-AFD1-E0B5-6697C6468C12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FindSession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CA3146-845B-3FAB-B1DC-8EFAFA6FE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03668"/>
            <a:ext cx="9573961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43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EEEA49A-29B8-AFD1-E0B5-6697C6468C12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FindSession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67D997-3D46-806D-8BDD-BC7BD5161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097115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09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EEEA49A-29B8-AFD1-E0B5-6697C6468C12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FindSession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D65536-A4B9-E3E8-0020-8CC45C5F3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52181"/>
            <a:ext cx="10221751" cy="475363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D7C2144-8C29-A36A-3822-1D1CE90B99BE}"/>
              </a:ext>
            </a:extLst>
          </p:cNvPr>
          <p:cNvSpPr/>
          <p:nvPr/>
        </p:nvSpPr>
        <p:spPr>
          <a:xfrm>
            <a:off x="665018" y="5052291"/>
            <a:ext cx="4184073" cy="267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4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EEEA49A-29B8-AFD1-E0B5-6697C6468C12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CreateSession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5F9AB8-1B2C-1F24-2587-55E5AE647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764752" cy="51156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C109001-861C-00CC-6AA8-B0B4DB395EE8}"/>
              </a:ext>
            </a:extLst>
          </p:cNvPr>
          <p:cNvSpPr/>
          <p:nvPr/>
        </p:nvSpPr>
        <p:spPr>
          <a:xfrm>
            <a:off x="1140542" y="4640826"/>
            <a:ext cx="8072284" cy="1425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86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EEEA49A-29B8-AFD1-E0B5-6697C6468C12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CreateSession</a:t>
            </a:r>
            <a:r>
              <a:rPr lang="en-US" altLang="ko-KR" dirty="0"/>
              <a:t> Setting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DA43E7-C4F1-0D6D-ACF1-B755B2F97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66" y="1188720"/>
            <a:ext cx="10526594" cy="28388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34158F3-42AF-9461-6594-D872B4276424}"/>
              </a:ext>
            </a:extLst>
          </p:cNvPr>
          <p:cNvSpPr/>
          <p:nvPr/>
        </p:nvSpPr>
        <p:spPr>
          <a:xfrm>
            <a:off x="629265" y="3146323"/>
            <a:ext cx="9920748" cy="282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27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EEEA49A-29B8-AFD1-E0B5-6697C6468C12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FindSession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101F72-9AA4-2DEC-C352-F3239D3A5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80812"/>
            <a:ext cx="6963747" cy="42963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A4C432F-3455-C248-6983-B514FEA3768D}"/>
              </a:ext>
            </a:extLst>
          </p:cNvPr>
          <p:cNvSpPr/>
          <p:nvPr/>
        </p:nvSpPr>
        <p:spPr>
          <a:xfrm>
            <a:off x="914400" y="3234813"/>
            <a:ext cx="573220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38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EEEA49A-29B8-AFD1-E0B5-6697C6468C12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FindSession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C77934-8626-3BC9-9B60-10045D74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55088"/>
            <a:ext cx="9364382" cy="32865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C202180-5335-900D-EFAB-AB2DA9E45D82}"/>
              </a:ext>
            </a:extLst>
          </p:cNvPr>
          <p:cNvSpPr/>
          <p:nvPr/>
        </p:nvSpPr>
        <p:spPr>
          <a:xfrm>
            <a:off x="963561" y="3598606"/>
            <a:ext cx="8514736" cy="629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46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EEEA49A-29B8-AFD1-E0B5-6697C6468C12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JoinSession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2DDB02-6E71-32CF-FE2D-E4F389FC4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" y="1188720"/>
            <a:ext cx="12136544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EEEA49A-29B8-AFD1-E0B5-6697C6468C12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PlugIn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19BDD0-56D6-0BD7-3307-D0304857B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8940"/>
            <a:ext cx="12192000" cy="579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65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EEEA49A-29B8-AFD1-E0B5-6697C6468C12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JoinSession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57BAFB-5E48-E311-5D12-496E7951A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992855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EEEA49A-29B8-AFD1-E0B5-6697C6468C12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PlugIn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9B67C7-6FB3-7667-389A-0F69724F1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026"/>
            <a:ext cx="12192000" cy="491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9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GameViewportClient</a:t>
            </a:r>
            <a:r>
              <a:rPr lang="en-US" altLang="ko-KR" dirty="0"/>
              <a:t> </a:t>
            </a:r>
            <a:r>
              <a:rPr lang="en-US" altLang="ko-KR" dirty="0" err="1"/>
              <a:t>UGameViewportClient</a:t>
            </a:r>
            <a:r>
              <a:rPr lang="en-US" altLang="ko-KR" dirty="0"/>
              <a:t> 006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603167-172D-A8CC-CDB0-E985212D4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23154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7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IOnlineSessionPtr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CEBBA2-4511-DD25-318E-0DE923F9B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6" y="1188720"/>
            <a:ext cx="8830907" cy="13241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0E54FF-B7A0-09D9-2894-F6D564851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2631642"/>
            <a:ext cx="10272638" cy="422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6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GameViewportClient</a:t>
            </a:r>
            <a:r>
              <a:rPr lang="en-US" altLang="ko-KR" dirty="0"/>
              <a:t> </a:t>
            </a:r>
            <a:r>
              <a:rPr lang="en-US" altLang="ko-KR" dirty="0" err="1"/>
              <a:t>UGameViewportClient</a:t>
            </a:r>
            <a:r>
              <a:rPr lang="en-US" altLang="ko-KR" dirty="0"/>
              <a:t> 006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63CC81-7E85-6CB1-3958-9EAEE9288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107018"/>
            <a:ext cx="8755149" cy="56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0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EEEA49A-29B8-AFD1-E0B5-6697C6468C12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Steam  Subsystem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78787-97C4-D7BA-7BB4-68C729AE7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827491" cy="552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4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EEEA49A-29B8-AFD1-E0B5-6697C6468C12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CreateSession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43ACD2-7DA3-6FF8-C99C-2834745D9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306959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8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EEEA49A-29B8-AFD1-E0B5-6697C6468C12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CreateSession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174955-ACD3-2CC5-5B3E-96AF8907A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724" y="652497"/>
            <a:ext cx="5391902" cy="6287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04B146-1CDE-026D-4BA6-0B5609B31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260724"/>
            <a:ext cx="11269648" cy="8573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954EF2-1A00-5A8F-E8B7-5A82B4898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2190099"/>
            <a:ext cx="10564699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7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56</Words>
  <Application>Microsoft Office PowerPoint</Application>
  <PresentationFormat>와이드스크린</PresentationFormat>
  <Paragraphs>29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용주 곽</dc:creator>
  <cp:lastModifiedBy>용주 곽</cp:lastModifiedBy>
  <cp:revision>20</cp:revision>
  <dcterms:created xsi:type="dcterms:W3CDTF">2024-06-17T12:58:26Z</dcterms:created>
  <dcterms:modified xsi:type="dcterms:W3CDTF">2024-06-18T11:21:08Z</dcterms:modified>
</cp:coreProperties>
</file>