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3" r:id="rId2"/>
    <p:sldId id="764" r:id="rId3"/>
    <p:sldId id="765" r:id="rId4"/>
    <p:sldId id="766" r:id="rId5"/>
    <p:sldId id="744" r:id="rId6"/>
    <p:sldId id="745" r:id="rId7"/>
    <p:sldId id="746" r:id="rId8"/>
    <p:sldId id="747" r:id="rId9"/>
    <p:sldId id="748" r:id="rId10"/>
    <p:sldId id="749" r:id="rId11"/>
    <p:sldId id="750" r:id="rId12"/>
    <p:sldId id="751" r:id="rId13"/>
    <p:sldId id="752" r:id="rId14"/>
    <p:sldId id="753" r:id="rId15"/>
    <p:sldId id="754" r:id="rId16"/>
    <p:sldId id="755" r:id="rId17"/>
    <p:sldId id="756" r:id="rId18"/>
    <p:sldId id="757" r:id="rId19"/>
    <p:sldId id="758" r:id="rId20"/>
    <p:sldId id="759" r:id="rId21"/>
    <p:sldId id="760" r:id="rId22"/>
    <p:sldId id="761" r:id="rId23"/>
    <p:sldId id="762" r:id="rId24"/>
    <p:sldId id="763" r:id="rId25"/>
    <p:sldId id="767" r:id="rId26"/>
    <p:sldId id="768" r:id="rId27"/>
    <p:sldId id="769" r:id="rId28"/>
    <p:sldId id="770" r:id="rId29"/>
    <p:sldId id="771" r:id="rId30"/>
    <p:sldId id="772" r:id="rId31"/>
    <p:sldId id="773" r:id="rId32"/>
    <p:sldId id="774" r:id="rId33"/>
    <p:sldId id="775" r:id="rId34"/>
    <p:sldId id="776" r:id="rId35"/>
    <p:sldId id="777" r:id="rId36"/>
    <p:sldId id="778" r:id="rId37"/>
    <p:sldId id="779" r:id="rId38"/>
    <p:sldId id="780" r:id="rId39"/>
    <p:sldId id="781" r:id="rId40"/>
    <p:sldId id="782" r:id="rId41"/>
    <p:sldId id="783" r:id="rId42"/>
    <p:sldId id="784" r:id="rId43"/>
    <p:sldId id="722" r:id="rId44"/>
    <p:sldId id="785" r:id="rId45"/>
    <p:sldId id="786" r:id="rId46"/>
    <p:sldId id="787" r:id="rId47"/>
    <p:sldId id="788" r:id="rId48"/>
    <p:sldId id="789" r:id="rId49"/>
    <p:sldId id="790" r:id="rId50"/>
    <p:sldId id="791" r:id="rId51"/>
    <p:sldId id="792" r:id="rId52"/>
    <p:sldId id="793" r:id="rId53"/>
    <p:sldId id="794" r:id="rId54"/>
    <p:sldId id="795" r:id="rId55"/>
    <p:sldId id="796" r:id="rId56"/>
    <p:sldId id="797" r:id="rId57"/>
    <p:sldId id="798" r:id="rId58"/>
    <p:sldId id="799" r:id="rId59"/>
    <p:sldId id="800" r:id="rId60"/>
    <p:sldId id="801" r:id="rId61"/>
    <p:sldId id="802" r:id="rId62"/>
    <p:sldId id="803" r:id="rId63"/>
    <p:sldId id="804" r:id="rId64"/>
    <p:sldId id="805" r:id="rId65"/>
    <p:sldId id="806" r:id="rId66"/>
    <p:sldId id="807" r:id="rId67"/>
    <p:sldId id="808" r:id="rId68"/>
    <p:sldId id="809" r:id="rId69"/>
    <p:sldId id="810" r:id="rId70"/>
    <p:sldId id="811" r:id="rId71"/>
    <p:sldId id="812" r:id="rId72"/>
    <p:sldId id="813" r:id="rId73"/>
    <p:sldId id="814" r:id="rId74"/>
    <p:sldId id="815" r:id="rId75"/>
    <p:sldId id="816" r:id="rId76"/>
    <p:sldId id="817" r:id="rId77"/>
    <p:sldId id="818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325FC-EE49-E5FE-DA9C-2F113685A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A1C89-58C8-D0F3-4A94-782414569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6FD7E-B590-12A5-9764-B5C91173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BD130-655A-62E3-4603-64914836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9DF6B-B8AB-942F-3286-BAD2C233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66370-5920-43EC-8A3D-B25C1455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4D647-E0EE-5A49-964D-2F75B06A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5BDEC-5F7A-7428-F453-99C17047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69266-3FB8-4568-67D9-F00301BF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A655F-55DF-BCE9-180E-0B681E6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2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959B42-22D2-4CCE-C014-394F8B198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8E23B-F441-80E0-367A-838B4C69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03734-981F-F24F-F9DC-4E9DD8CA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43F5-9912-0501-D9CE-1861DD0A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237DF-1177-5F7B-5A3F-3F93564C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E5475-53B7-2460-9B46-A4FDBE53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B59E7-1F5E-6D14-55D9-6080FF87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09CC2-1097-CB67-859E-404C14BA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07A85-4564-FC13-8124-CA9981C0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37F96-BBA0-74D9-49AF-36E58A22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3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D0E3E-EF1F-CD57-6D8E-214A1E8F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C54AE8-735C-03D0-EB48-BF1D89F2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87A4C-4AEF-41BC-0EAD-71C14D2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9B9A0-53DE-B851-814C-BAB545CA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D1F38-36DB-D068-99B3-53B59631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710D9-E06D-3907-1B10-AF3B7D51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ED1C0-A3AA-C4FE-612A-C561CEDDB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F9A75-B2B9-F7B1-50D9-B038947A2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A0FA6-0063-4CDA-D88E-07DC972F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F95FD-9ECF-BFAF-F8CC-6F8599C5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85D1D-9631-C1AB-AC65-2168D2E4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F0B3F-5177-4DB1-5230-CF3C6130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51896-AE4D-E961-49D2-AE0BE103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964B5-7573-C099-DFFC-7DFB16BD9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CFE22-B704-087F-43B3-B018C1083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0C108E-94A8-756E-D157-5D3780F65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C6D20-78BE-5489-9095-A7520A8D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C7CE74-5398-B363-58EF-5F67146F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8D82D-BE67-767B-2646-53875077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4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EB53D-6BE9-4D53-6AE4-A113C6EB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F587BD-5C2D-40C0-BC1D-6B01ACE0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853F0C-9C8F-D04B-E7CB-F554F42B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B5E921-481A-4177-71FD-99AC9D24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3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2294B5-1DA0-9CB0-7311-0776F5BF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8A591C-7C7A-9E0A-4D00-390203AA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F6883-6042-D56B-DEB7-F45C64B0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EDC0-5F09-8089-7A7A-1D90E4FA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59C93-F8E8-448D-F86A-2740C83B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A5A0D-E519-D587-3F11-45510AAD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1574F-48B0-0975-5270-89DE1A56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14CCD3-8C7E-8019-EA53-F4500637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FCB94-29C5-B6A1-9327-BEB2825E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3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3B58-68C1-681E-4D32-3ECEAB1B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3D74E9-1F02-2DC9-B83C-3D2ED228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C632F-3E61-C942-F4FD-E81ED8D2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E16C6-6931-4E02-350E-E8A750F6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C6BD5-30FC-0608-2154-0AB81FAD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8B686-FAE3-FCE5-6369-4524643C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7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0BCCC6-C406-810E-A3CB-2070E43D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B4C49-E455-5B61-75D7-3E336833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BD923-05A9-D235-5577-E134BB48A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FB5A-1B44-4B44-8CC5-FF8B54584DD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1C8B5-03A6-2AFC-2AB5-BA2102C4C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6D2EE-0573-751E-E95F-1FF5D42D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0B87-2D8B-441B-9465-BFDDBAD3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UIpConnection</a:t>
            </a:r>
            <a:r>
              <a:rPr lang="en-US" altLang="ko-KR" dirty="0"/>
              <a:t> </a:t>
            </a:r>
            <a:r>
              <a:rPr lang="en-US" altLang="ko-KR" dirty="0" err="1"/>
              <a:t>InitLocalConnection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446693-F396-EDB6-CFF4-06CFED1B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1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UNetDirver</a:t>
            </a:r>
            <a:r>
              <a:rPr lang="en-US" altLang="ko-KR" dirty="0"/>
              <a:t> </a:t>
            </a:r>
            <a:r>
              <a:rPr lang="en-US" altLang="ko-KR" dirty="0" err="1"/>
              <a:t>AllocateConnectionId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917CF7-671B-2C3F-BF6B-E93F22CF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05927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7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FNetConnectionIdHandler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E30CB0-A8A3-EF71-60CC-D2F593B1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5" y="1188720"/>
            <a:ext cx="504976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4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PostInitProperties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9C4AF-04DE-F1C7-6505-F1D6E432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36356"/>
            <a:ext cx="791638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9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3F32D-7C33-AF8C-17B2-C9FA822D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2219"/>
            <a:ext cx="9345260" cy="5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UPackageMapClient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6C7D0-7D75-B05C-6B61-B92089CF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25" y="1188720"/>
            <a:ext cx="8983329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2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3F32D-7C33-AF8C-17B2-C9FA822D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2219"/>
            <a:ext cx="9345260" cy="5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0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314A2-6448-1854-563E-F1F5A1452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6E020-4C99-9342-1DF9-73446FF64EFA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InitHandler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0701F-B183-AC04-17C8-941E288D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1299812"/>
            <a:ext cx="12283918" cy="51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6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C1AB8-733B-BB21-484F-BAB139C4E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288A-6912-0512-BD60-85442CFFDBE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InitHandler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CFEB76-02B2-6E1D-4D6A-541BD4E3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7" y="1188720"/>
            <a:ext cx="11720139" cy="35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1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6902D-BF5F-91E9-E760-09CF4BDD8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35058-8EB6-2EB8-85BE-2D1787A61DF7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InitHandler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DF6021-F825-D58C-2927-AAFDD46F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07178"/>
            <a:ext cx="8268854" cy="1419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9BC18B-174A-2828-6385-CAA98278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2885999"/>
            <a:ext cx="9688277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9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C9A07-CE0C-DEAD-6176-E023F7B2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9ACCB-20B3-8AED-C87D-B0C2F713FC0B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SetDriver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9D94A-66F8-CD2F-7E6D-5A55B63D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49748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6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D9B69-4AFC-D682-55D4-7C22A1A8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9D18C-8DFE-DCB5-3397-252ABBFAA4D0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UIpConnection</a:t>
            </a:r>
            <a:r>
              <a:rPr lang="en-US" altLang="ko-KR" dirty="0"/>
              <a:t> </a:t>
            </a:r>
            <a:r>
              <a:rPr lang="en-US" altLang="ko-KR" dirty="0" err="1"/>
              <a:t>InitLocalConnection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48BE64-5583-E555-D8BE-B29869E8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1728458" cy="57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14465-B88B-5974-EEFE-DE93E715B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4C434-BA3E-AABD-3BE6-C1F0F999F1A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SetDriver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345481-52E1-BAA0-4891-E6E36EC4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2676"/>
            <a:ext cx="7783011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2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5B259-7157-48A9-51F7-3A5F48900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40851-1327-E390-38FF-05C326ACD019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SetDriver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DFD03D-A70B-66AE-C940-BBF6CC837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79439"/>
            <a:ext cx="10995949" cy="577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16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66007-DC23-5213-41BA-DE2EFD3A9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7EFB-0A0B-867B-B3A5-E98B298729DA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SetDriver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EC2282-E0DA-0B66-D9BC-FCA5C846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3740"/>
            <a:ext cx="768774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0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0CDFC-BC06-6E9B-F5AF-5512E3F91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F6CB2-45B3-2B9F-91C6-CCAC78E4617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SetDriver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26BA90-DEB3-9860-6081-6982E575E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085127"/>
            <a:ext cx="8276222" cy="57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5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4C65A-50FC-7504-2B31-A0C9D6568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7DF64-12E8-DB36-61C5-8A66A45865B9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SetDriver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B524D0-F726-588A-D704-3EE15A41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2" y="1034188"/>
            <a:ext cx="9054311" cy="57222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CE00AE3-FB1C-0629-A280-E5ED578A989A}"/>
              </a:ext>
            </a:extLst>
          </p:cNvPr>
          <p:cNvSpPr/>
          <p:nvPr/>
        </p:nvSpPr>
        <p:spPr>
          <a:xfrm>
            <a:off x="319314" y="2220686"/>
            <a:ext cx="3425372" cy="522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16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90D2-C9A2-D720-3CFE-D9FCDB818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ED6C-11FA-EFAB-C162-A1CD6734A8B0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UIpConnection</a:t>
            </a:r>
            <a:r>
              <a:rPr lang="en-US" altLang="ko-KR" dirty="0"/>
              <a:t> </a:t>
            </a:r>
            <a:r>
              <a:rPr lang="en-US" altLang="ko-KR" dirty="0" err="1"/>
              <a:t>InitLocalConnection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0D170-4C89-D38E-EA0A-F310F71D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1728458" cy="57280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3EEA94-CF81-A235-D636-620E27376AC7}"/>
              </a:ext>
            </a:extLst>
          </p:cNvPr>
          <p:cNvSpPr/>
          <p:nvPr/>
        </p:nvSpPr>
        <p:spPr>
          <a:xfrm>
            <a:off x="443345" y="5809673"/>
            <a:ext cx="6040582" cy="323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4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3EDB9-2D25-1FD4-EC81-74737C095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76E97-6C58-DE49-6D94-F08304FDF51B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FNetConnectionAddressResolution</a:t>
            </a:r>
            <a:r>
              <a:rPr lang="en-US" altLang="ko-KR" dirty="0"/>
              <a:t> </a:t>
            </a:r>
            <a:r>
              <a:rPr lang="en-US" altLang="ko-KR" dirty="0" err="1"/>
              <a:t>InitLocalConnection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DB2CED-8A92-401C-2576-DF3CE461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63059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73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04A4F-B5DA-37F8-ACE0-87BE5D32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0F234-8638-A9E0-B481-AB42E2B6997C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UIpConnection</a:t>
            </a:r>
            <a:r>
              <a:rPr lang="en-US" altLang="ko-KR" dirty="0"/>
              <a:t> </a:t>
            </a:r>
            <a:r>
              <a:rPr lang="en-US" altLang="ko-KR" dirty="0" err="1"/>
              <a:t>InitLocalConnection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F6A52D-3B46-3150-CCFC-0984231C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4" y="1219200"/>
            <a:ext cx="11726912" cy="175284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2ED699B-63AC-C38E-EC51-F10055235E3E}"/>
              </a:ext>
            </a:extLst>
          </p:cNvPr>
          <p:cNvSpPr/>
          <p:nvPr/>
        </p:nvSpPr>
        <p:spPr>
          <a:xfrm>
            <a:off x="560439" y="2163097"/>
            <a:ext cx="5122606" cy="619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70F43-3882-F457-8403-0452DC82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A7071-1C0C-3C63-2FE7-F6CB3D8406BC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InitSendBuffer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83B96A-D68B-3C45-8F7E-55562D582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2" y="1286757"/>
            <a:ext cx="856417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0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5FCE-34F5-7782-41B9-222B3F683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5EEB2-B113-A4DA-952A-076907754FA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SendBuffer</a:t>
            </a:r>
            <a:r>
              <a:rPr lang="en-US" altLang="ko-KR" dirty="0"/>
              <a:t> 022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60BB9B-DFD2-5B0A-CB61-8358A754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" y="1188720"/>
            <a:ext cx="563958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5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B7AB3-CAB4-4424-7932-960FDF6F0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EC28B-840B-5EA1-24BD-1A0EF001F22D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UIpConnection</a:t>
            </a:r>
            <a:r>
              <a:rPr lang="en-US" altLang="ko-KR" dirty="0"/>
              <a:t> </a:t>
            </a:r>
            <a:r>
              <a:rPr lang="en-US" altLang="ko-KR" dirty="0" err="1"/>
              <a:t>InitLocalConnection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68D77B-C579-F7FA-AC74-A74C62FE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4" y="1219200"/>
            <a:ext cx="1172691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68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7BCE4-27C6-9A29-BD7F-DB168A10E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55B65-6175-9427-BCCB-9F28825CA3A3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FBitWriter</a:t>
            </a:r>
            <a:r>
              <a:rPr lang="en-US" altLang="ko-KR" dirty="0"/>
              <a:t> 023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BA0871-BD70-F801-93F0-97C24077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" y="1311085"/>
            <a:ext cx="5363323" cy="5134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69135D-B9E6-0D7A-E495-EAF91D6AF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27" y="1287270"/>
            <a:ext cx="6792273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5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DAC3E-F85E-D125-F7BD-5C4E0100C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8A8D3-DE77-D13D-98B7-9A77178C6E1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FBitWriter</a:t>
            </a:r>
            <a:r>
              <a:rPr lang="en-US" altLang="ko-KR" dirty="0"/>
              <a:t> 023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910B51-8104-30B2-2A1D-C53ADEA0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" y="1105637"/>
            <a:ext cx="6380616" cy="57469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86996F-094E-37EE-F7E7-0C4140623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76" y="1127268"/>
            <a:ext cx="5563376" cy="57253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5B568F-3A9F-6B19-0B34-D6C79D26F4F8}"/>
              </a:ext>
            </a:extLst>
          </p:cNvPr>
          <p:cNvSpPr/>
          <p:nvPr/>
        </p:nvSpPr>
        <p:spPr>
          <a:xfrm>
            <a:off x="1199535" y="5614219"/>
            <a:ext cx="4355691" cy="776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06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EB248-6805-2A61-B656-F7F7375D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7D3BA-2DC9-9FA3-3817-E5A2DD029417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FBitArchive</a:t>
            </a:r>
            <a:r>
              <a:rPr lang="en-US" altLang="ko-KR" dirty="0"/>
              <a:t> 024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1F80D1-0E98-9B82-28DB-6E776BE6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050"/>
            <a:ext cx="12192000" cy="39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15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9B76D-1579-531D-E317-7BCEFB4CA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BB138-F202-37A2-AF71-0C649E3E5F9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appBitCpy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F81130-B5AB-8670-115F-C85A3CCB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645022" cy="54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8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AEA5F-3200-2F3F-8E70-6DF240C38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412D4-CBB9-A163-B58E-500F802BE5D5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appBitCpy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D7540E-87A2-F32A-EEC2-0A13F9E22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383699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08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9571F-8DB1-8EA0-27B8-AB74288A6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5990B-29F4-348E-2ECE-F073402AF1F6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appBitCpy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0E9034-C7EA-8C6A-D32B-04634D6DE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96094"/>
            <a:ext cx="8306959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8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E43BF-C8F9-3D65-EEBB-E7325BD85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448BA-8489-7B66-1A74-896031D09B6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appBitCpy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6EFAA8-B69D-B61F-00C9-B05BDBAB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94" y="100418"/>
            <a:ext cx="12192000" cy="67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65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4D464-D15C-6F81-6FE4-B4784395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ECAB1-1A23-AEEF-D4B8-D20932AC79C6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appBitCpy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40779-FB81-232E-8F62-74F6F847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326806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2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B04DB-9CFF-0D2B-8130-A8739BBC1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9C5C0-994A-469E-E6B0-C1C8186057B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appBitCpy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9C0BC5-45E2-DD9E-A450-BFFE60BA1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76448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68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11901-9DA2-838E-4DB4-9FC5F0928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B6775-BC24-C2FB-DAF7-78409D8E02A7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appBitCpy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6394D-8B1C-A072-B472-663B074C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0"/>
            <a:ext cx="10129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09FFE-3877-1C7E-3C03-D0B48DADB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59D0B-FA99-AD3C-36C5-FC0066A10C93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UIpConnection</a:t>
            </a:r>
            <a:r>
              <a:rPr lang="en-US" altLang="ko-KR" dirty="0"/>
              <a:t> </a:t>
            </a:r>
            <a:r>
              <a:rPr lang="en-US" altLang="ko-KR" dirty="0" err="1"/>
              <a:t>InitLocalConnection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B9413-656C-889C-7C60-9C53A097A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" y="1776292"/>
            <a:ext cx="98202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5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8842B-2379-ADA4-019E-3A2043767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8C38E-7322-2A0A-17AE-59B5A5A6F5AB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appBitCpy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228B25-5B1D-5015-290F-E1D59308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0"/>
            <a:ext cx="11412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15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B899D-6795-8F77-F0E8-F6362BDF3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6139F-A49A-BBA0-5167-74D0A40E993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appBitCpy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6D3AA5-8B46-DC8F-EF01-1081F4D4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622"/>
            <a:ext cx="12192000" cy="62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1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52A8A-FB02-BFE7-43BA-E8DDDADF9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07CF7-EE1F-9A9B-AFF7-FBF82841ED79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1054408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appBitCpy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2E6436-F3C6-492F-3E8D-5C0C6471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35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6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InitConnect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9A00FB-7CFF-753E-AE63-215D89D7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1188720"/>
            <a:ext cx="10478962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5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24356-A9C6-6B65-FF13-240CC624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F7351-F087-2EB6-13BB-F20BC236BEB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InitConnect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C349E-6757-27F8-AFD8-68EF9B96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10743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78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22FBB-0A19-401B-06E9-A172AC8D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EF511-16F2-AB3B-830B-D0C61F0AF823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GetSocket</a:t>
            </a:r>
            <a:r>
              <a:rPr lang="en-US" altLang="ko-KR" dirty="0"/>
              <a:t> 026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B131B1-B77E-1540-2A8B-729C0ECC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85048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7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949F2-0E99-9218-2AED-F9244C792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7A8D2-7F25-A2F5-9984-F146BD044B36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UIpConnection</a:t>
            </a:r>
            <a:r>
              <a:rPr lang="en-US" altLang="ko-KR" dirty="0"/>
              <a:t> </a:t>
            </a:r>
            <a:r>
              <a:rPr lang="en-US" altLang="ko-KR" dirty="0" err="1"/>
              <a:t>GetSocket</a:t>
            </a:r>
            <a:r>
              <a:rPr lang="en-US" altLang="ko-KR" dirty="0"/>
              <a:t> 027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2A4C3E-04ED-1B2C-0415-1FCD8B40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02832"/>
            <a:ext cx="55824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75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55F69-0820-62ED-34BA-37FD385B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57930-47DE-AD25-CBFE-E6CA707388F9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FNetDriverAddressResolution</a:t>
            </a:r>
            <a:r>
              <a:rPr lang="en-US" altLang="ko-KR" dirty="0"/>
              <a:t> </a:t>
            </a:r>
            <a:r>
              <a:rPr lang="en-US" altLang="ko-KR" dirty="0" err="1"/>
              <a:t>InitConnect</a:t>
            </a:r>
            <a:r>
              <a:rPr lang="en-US" altLang="ko-KR" dirty="0"/>
              <a:t> 028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6CD7B-2BD3-3F2F-107F-38F99E6F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4" y="1188720"/>
            <a:ext cx="11688806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9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A24BC-94CB-9FBF-4C86-9AE7B3E27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8BC94-A90C-6E42-A2FD-9A748286F53A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FNetDriverAddressResolution</a:t>
            </a:r>
            <a:r>
              <a:rPr lang="en-US" altLang="ko-KR" dirty="0"/>
              <a:t> </a:t>
            </a:r>
            <a:r>
              <a:rPr lang="en-US" altLang="ko-KR" dirty="0" err="1"/>
              <a:t>InitConnect</a:t>
            </a:r>
            <a:r>
              <a:rPr lang="en-US" altLang="ko-KR" dirty="0"/>
              <a:t> 028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CA3CCC-797D-D851-6AA0-FA9A6657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32156"/>
            <a:ext cx="10850489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72581-D437-0F68-439A-DD1387760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7B630-D703-3050-D098-092B6E3B8706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ISocketSubsystem</a:t>
            </a:r>
            <a:r>
              <a:rPr lang="en-US" altLang="ko-KR" dirty="0"/>
              <a:t> </a:t>
            </a:r>
            <a:r>
              <a:rPr lang="en-US" altLang="ko-KR" dirty="0" err="1"/>
              <a:t>GetAddressInfoAsync</a:t>
            </a:r>
            <a:r>
              <a:rPr lang="en-US" altLang="ko-KR" dirty="0"/>
              <a:t> 029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D6209-87E8-7E05-0EB9-8B525852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1218891"/>
            <a:ext cx="1209843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7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3F32D-7C33-AF8C-17B2-C9FA822D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2219"/>
            <a:ext cx="9345260" cy="5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76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65D9B-9348-B3DA-825C-0D6E4709D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79438-766A-74C8-FBB3-E6FF781F0E7C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ISocketSubsystem</a:t>
            </a:r>
            <a:r>
              <a:rPr lang="en-US" altLang="ko-KR" dirty="0"/>
              <a:t> </a:t>
            </a:r>
            <a:r>
              <a:rPr lang="en-US" altLang="ko-KR" dirty="0" err="1"/>
              <a:t>GetAddressInfoAsync</a:t>
            </a:r>
            <a:r>
              <a:rPr lang="en-US" altLang="ko-KR" dirty="0"/>
              <a:t> 029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C610A-7803-9C60-3599-6B05D6CE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42202"/>
            <a:ext cx="9564435" cy="57157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739280-EAD2-2899-4BE4-697F13BFF20E}"/>
              </a:ext>
            </a:extLst>
          </p:cNvPr>
          <p:cNvSpPr/>
          <p:nvPr/>
        </p:nvSpPr>
        <p:spPr>
          <a:xfrm>
            <a:off x="462116" y="3903406"/>
            <a:ext cx="9409471" cy="1347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18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207C6-F250-301E-566F-B8A7809B2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B0E9-0139-D428-A764-42F22C57C2AB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FSocketSubsystemBSD</a:t>
            </a:r>
            <a:r>
              <a:rPr lang="en-US" altLang="ko-KR" dirty="0"/>
              <a:t> </a:t>
            </a:r>
            <a:r>
              <a:rPr lang="en-US" altLang="ko-KR" dirty="0" err="1"/>
              <a:t>GetAddressInfo</a:t>
            </a:r>
            <a:r>
              <a:rPr lang="en-US" altLang="ko-KR" dirty="0"/>
              <a:t> 030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86D610-2801-06AD-86D8-35187FC1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56443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7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34311-5877-865A-C92A-D533CFFA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3DBC6-7013-1C7A-B419-59C3188A460D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FSocketSubsystemBSD</a:t>
            </a:r>
            <a:r>
              <a:rPr lang="en-US" altLang="ko-KR" dirty="0"/>
              <a:t> </a:t>
            </a:r>
            <a:r>
              <a:rPr lang="en-US" altLang="ko-KR" dirty="0" err="1"/>
              <a:t>GetAddressInfo</a:t>
            </a:r>
            <a:r>
              <a:rPr lang="en-US" altLang="ko-KR" dirty="0"/>
              <a:t> 030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6BB2AD-3555-5C8E-2701-7D955445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80255"/>
            <a:ext cx="9983593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70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B4846-F66E-84DE-E940-00A1C93D5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20572-BC09-F57D-4119-174EDD9C946A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FAddressInfoResult</a:t>
            </a:r>
            <a:r>
              <a:rPr lang="en-US" altLang="ko-KR" dirty="0"/>
              <a:t> 031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E4B6A2-719A-7EB2-0625-1B656DF16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484890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415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51EB-1203-A22F-64F8-95565A2C2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604F7-665E-CB57-D861-46E426BD36C4}"/>
              </a:ext>
            </a:extLst>
          </p:cNvPr>
          <p:cNvSpPr txBox="1">
            <a:spLocks/>
          </p:cNvSpPr>
          <p:nvPr/>
        </p:nvSpPr>
        <p:spPr>
          <a:xfrm>
            <a:off x="213360" y="353228"/>
            <a:ext cx="11634511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FNetDriverAddressResolution</a:t>
            </a:r>
            <a:r>
              <a:rPr lang="en-US" altLang="ko-KR" dirty="0"/>
              <a:t> </a:t>
            </a:r>
            <a:r>
              <a:rPr lang="en-US" altLang="ko-KR" dirty="0" err="1"/>
              <a:t>InitConnect</a:t>
            </a:r>
            <a:r>
              <a:rPr lang="en-US" altLang="ko-KR" dirty="0"/>
              <a:t> </a:t>
            </a:r>
            <a:r>
              <a:rPr lang="en-US" altLang="ko-KR" dirty="0" err="1"/>
              <a:t>AsyncResolverHandler</a:t>
            </a:r>
            <a:r>
              <a:rPr lang="en-US" altLang="ko-KR" dirty="0"/>
              <a:t> 032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D7F47-9108-67F7-F735-3E531DCA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7203"/>
            <a:ext cx="9776214" cy="58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82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2A269-D5B4-CE12-1B2D-72C38D310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79522-29A4-ABA4-D3B7-8E4D50A97AC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InitConnect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B3E2D5-2F1D-5D05-12C5-75A2D745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107436" cy="37533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733D6A-0A12-8EFB-E564-A68DC7C03F01}"/>
              </a:ext>
            </a:extLst>
          </p:cNvPr>
          <p:cNvSpPr/>
          <p:nvPr/>
        </p:nvSpPr>
        <p:spPr>
          <a:xfrm>
            <a:off x="747252" y="1188720"/>
            <a:ext cx="6312309" cy="276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94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94990-3D3E-F266-EACF-AE6AF7801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D60C0-2B30-F4FF-55C0-0EC2E23485D1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FNetDriverAddressResolution</a:t>
            </a:r>
            <a:r>
              <a:rPr lang="en-US" altLang="ko-KR" dirty="0"/>
              <a:t> </a:t>
            </a:r>
            <a:r>
              <a:rPr lang="en-US" altLang="ko-KR" dirty="0" err="1"/>
              <a:t>GetConnectionResolver</a:t>
            </a:r>
            <a:r>
              <a:rPr lang="en-US" altLang="ko-KR" dirty="0"/>
              <a:t> 033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E3855-A060-DB7C-867E-64402ECB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66597"/>
            <a:ext cx="755437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41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4FFEB-3442-CC3A-54D7-4A0447174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3AAED-7EDF-50AE-1A32-E945E0D6717B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CreateInitialClientChannels</a:t>
            </a:r>
            <a:r>
              <a:rPr lang="en-US" altLang="ko-KR" dirty="0"/>
              <a:t> 034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3695E-122B-1530-FAC8-8CA18E43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61733"/>
            <a:ext cx="1122201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52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8DCAF-32FE-87EF-1CBB-7900FA549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8B04A-F73A-83D0-E3D1-5720F7D4901D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ChannelDefinitions</a:t>
            </a:r>
            <a:r>
              <a:rPr lang="en-US" altLang="ko-KR" dirty="0"/>
              <a:t> 035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F779E7-08B5-47CE-BCB3-245554E7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23413"/>
            <a:ext cx="5792008" cy="1438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1BE78B-5062-835A-29F3-4B490DB1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3" y="3426542"/>
            <a:ext cx="1205080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564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AAC03-C760-B66E-E7C9-AF8AB18D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5F060-6E7D-5BD5-156D-BB24E71C56D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CreateChannelByName</a:t>
            </a:r>
            <a:r>
              <a:rPr lang="en-US" altLang="ko-KR" dirty="0"/>
              <a:t> 036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6D2CD-CE92-33BE-45FD-D7E29194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31477"/>
            <a:ext cx="7681943" cy="58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9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B6566-112D-E342-3E18-B52970B4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80232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03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2E14-75F5-7CC7-0268-312A2E997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62422-5F28-A6BD-AF9C-9C5F5D12419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GetOrCreateChannelByName</a:t>
            </a:r>
            <a:r>
              <a:rPr lang="en-US" altLang="ko-KR" dirty="0"/>
              <a:t> 037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919A8-D676-358C-1FAA-DAFC279B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87350"/>
            <a:ext cx="8586511" cy="58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443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ADF88-617E-0E19-0843-084F85861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0BAB-90B5-5860-21C3-A72E4F8BCE45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GetOrCreateChannelByName</a:t>
            </a:r>
            <a:r>
              <a:rPr lang="en-US" altLang="ko-KR" dirty="0"/>
              <a:t> 037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72D574-31D6-4499-B322-C1149657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60174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6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B6149-3C68-568B-CED8-9E5ADD884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C538F-647F-A68B-2E5A-D74B197CEE6B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Uchannel</a:t>
            </a:r>
            <a:r>
              <a:rPr lang="en-US" altLang="ko-KR" dirty="0"/>
              <a:t> Init 038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2E65E0-BF42-D756-31E1-BFFAB9D5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52052"/>
            <a:ext cx="6254902" cy="58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50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B206F-494E-863E-374A-07A22500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0C0F3-0FA1-F33F-9570-59D3749A2AB9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CreateChannelByName</a:t>
            </a:r>
            <a:r>
              <a:rPr lang="en-US" altLang="ko-KR" dirty="0"/>
              <a:t> 036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7FE3F0-0F4E-512A-43C4-06269D4B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31477"/>
            <a:ext cx="7681943" cy="58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911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EA931-7737-8BD6-1D08-FB905688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278B3-9923-3DD6-B36C-3E7318EE284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ChannelsToTick</a:t>
            </a:r>
            <a:r>
              <a:rPr lang="en-US" altLang="ko-KR" dirty="0"/>
              <a:t> 039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C24F9B-0259-F445-641B-2A20B1CC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929"/>
            <a:ext cx="12192000" cy="55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66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611D8-3B61-0F7D-96A0-BD57DBE96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2F7D5-4C97-332F-944A-C1D4195B5E4B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InitConnect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A2E40E-06F0-642A-1405-DB7743F5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107436" cy="37533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7383CE-F988-60DC-404F-6CB84EDE322A}"/>
              </a:ext>
            </a:extLst>
          </p:cNvPr>
          <p:cNvSpPr/>
          <p:nvPr/>
        </p:nvSpPr>
        <p:spPr>
          <a:xfrm>
            <a:off x="717755" y="3903406"/>
            <a:ext cx="5604387" cy="589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59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EDD24-B38A-F9BA-372E-F1725E0AF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2B112-B6CB-09B2-6152-289DFFA71893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GetFirstGamePlayer</a:t>
            </a:r>
            <a:r>
              <a:rPr lang="en-US" altLang="ko-KR" dirty="0"/>
              <a:t> 041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BC0731-C673-368E-8153-3021EDBB0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354591" cy="2867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A63FFB-C021-E017-083C-CB100002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502641"/>
            <a:ext cx="715427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888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087FF-5B46-BA8E-BF9D-90CE6DBF8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0E26A-1511-2E0D-F640-20327C29AB53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PacketHandler</a:t>
            </a:r>
            <a:r>
              <a:rPr lang="en-US" altLang="ko-KR" dirty="0"/>
              <a:t> </a:t>
            </a:r>
            <a:r>
              <a:rPr lang="en-US" altLang="ko-KR" dirty="0" err="1"/>
              <a:t>BeginHandShaking</a:t>
            </a:r>
            <a:r>
              <a:rPr lang="en-US" altLang="ko-KR" dirty="0"/>
              <a:t> 042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68C2B-C3C0-8C40-3153-6310D9CC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80812"/>
            <a:ext cx="8716591" cy="4296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86C7A3-5B01-DA42-7224-905A8E02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8" y="5884094"/>
            <a:ext cx="570627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88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1DC92-AA18-C958-46EB-0BC6398A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6AD35-7E29-5558-136F-F9A3DD974982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NotifyHandshakeBegin</a:t>
            </a:r>
            <a:r>
              <a:rPr lang="en-US" altLang="ko-KR" dirty="0"/>
              <a:t> 043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9F267A-45E9-FAF2-5D50-91B479E2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654651"/>
            <a:ext cx="800211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712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D27E-0440-8ABA-D9A2-64154F6F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3AD73-206C-73BB-1CD7-AAEB1847B97E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NotifyHandshakeBegin</a:t>
            </a:r>
            <a:r>
              <a:rPr lang="en-US" altLang="ko-KR" dirty="0"/>
              <a:t> 043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6EEAE5-568A-E2CA-9711-7368350F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" y="199096"/>
            <a:ext cx="11603069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1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FNetPacketNotify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C2AAAC-BC9F-E858-DAB2-581A25F5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5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674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EDD95-9A9A-B54A-186B-B2ACED8A4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9794-170E-2B5F-18B6-5CE3B88410DD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NotifyHandshakeBegin</a:t>
            </a:r>
            <a:r>
              <a:rPr lang="en-US" altLang="ko-KR" dirty="0"/>
              <a:t> 043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CE4CE-A8F5-A954-CF14-52ADB9C1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47718"/>
            <a:ext cx="1095527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28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F9CCD-0E4E-B90C-9981-B2BDA232B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70DB4-886A-6CC4-9018-75B7C33781DC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GetAdjustedSizeBit</a:t>
            </a:r>
            <a:r>
              <a:rPr lang="en-US" altLang="ko-KR" dirty="0"/>
              <a:t> 044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044123-179E-4B3F-3E99-297EB34C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79104"/>
            <a:ext cx="742101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50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65B92-04C8-4BAA-7157-92464B3DC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EF939-F51D-8C6B-4189-C5E57F8F4FC5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BeginHandshakePacket</a:t>
            </a:r>
            <a:r>
              <a:rPr lang="en-US" altLang="ko-KR" dirty="0"/>
              <a:t> 045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571483-AA31-A877-2C42-46E19BC2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2" y="1240207"/>
            <a:ext cx="10650436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697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DE3C8-EBF5-53DA-CBF8-48E3A7F24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A1607-4FB9-7EBC-B83E-BB30015E26DA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BeginHandshakePacket</a:t>
            </a:r>
            <a:r>
              <a:rPr lang="en-US" altLang="ko-KR" dirty="0"/>
              <a:t> 045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97A50-70D9-F6AC-557D-A86F37E0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1188720"/>
            <a:ext cx="11955543" cy="48203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13172E-8E27-4BC6-3B55-EB1423C9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65" y="5614782"/>
            <a:ext cx="756390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737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83119-3677-755B-A8B7-F4C3C8DF6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8B5-6391-2B1F-14E3-8B8B0BB95C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SendToServer</a:t>
            </a:r>
            <a:r>
              <a:rPr lang="en-US" altLang="ko-KR" dirty="0"/>
              <a:t> 046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5912B2-041D-3909-8FAE-A46AE30F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38768"/>
            <a:ext cx="9245272" cy="58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67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BBA9-C43B-9412-4E0A-36DF97DB9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F292C-1A3C-F0D8-EA23-16323CF6FA65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StatelessConnectHandlerComponent</a:t>
            </a:r>
            <a:r>
              <a:rPr lang="en-US" altLang="ko-KR" dirty="0"/>
              <a:t> </a:t>
            </a:r>
            <a:r>
              <a:rPr lang="en-US" altLang="ko-KR" dirty="0" err="1"/>
              <a:t>CapHandshakePacket</a:t>
            </a:r>
            <a:r>
              <a:rPr lang="en-US" altLang="ko-KR" dirty="0"/>
              <a:t> 047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E1F1CE-EF0D-BDEC-A9C9-FC297932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67309"/>
            <a:ext cx="9383434" cy="4067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C3A1A3-B3DC-EFA7-EF24-760167B0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5590691"/>
            <a:ext cx="640169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079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C8A05-1CB0-BB8C-3178-816475CD7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5BF47-48CC-8348-6FCB-878D2F63AD5B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IsNetResourceValid</a:t>
            </a:r>
            <a:r>
              <a:rPr lang="en-US" altLang="ko-KR" dirty="0"/>
              <a:t> 048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7E635-04E6-6692-6BF3-CB52CA96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01433"/>
            <a:ext cx="611590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145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906FC-A5DF-E2A7-E1FA-CAB3CDF65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06CD2-3008-BAC5-F67C-88837791841B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049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9E3EF-9D96-20D9-2924-99CEFA88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73161"/>
            <a:ext cx="8262046" cy="57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1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FNetPacketNotify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C6F9B-22F2-47E3-07EF-349238D2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1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0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E8554-284E-8721-544A-9A98FC75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9085"/>
            <a:ext cx="9137117" cy="57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9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214</Words>
  <Application>Microsoft Office PowerPoint</Application>
  <PresentationFormat>와이드스크린</PresentationFormat>
  <Paragraphs>77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용주 곽</dc:creator>
  <cp:lastModifiedBy>용주 곽</cp:lastModifiedBy>
  <cp:revision>55</cp:revision>
  <dcterms:created xsi:type="dcterms:W3CDTF">2024-10-10T02:55:42Z</dcterms:created>
  <dcterms:modified xsi:type="dcterms:W3CDTF">2024-10-10T12:44:03Z</dcterms:modified>
</cp:coreProperties>
</file>