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33" r:id="rId2"/>
  </p:sldMasterIdLst>
  <p:notesMasterIdLst>
    <p:notesMasterId r:id="rId19"/>
  </p:notesMasterIdLst>
  <p:handoutMasterIdLst>
    <p:handoutMasterId r:id="rId20"/>
  </p:handoutMasterIdLst>
  <p:sldIdLst>
    <p:sldId id="282" r:id="rId3"/>
    <p:sldId id="287" r:id="rId4"/>
    <p:sldId id="288" r:id="rId5"/>
    <p:sldId id="278" r:id="rId6"/>
    <p:sldId id="265" r:id="rId7"/>
    <p:sldId id="283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543040" y="8896139"/>
            <a:ext cx="395958" cy="30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07" tIns="45295" rIns="92207" bIns="45295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D9A23CE7-8B8C-4F05-A13D-7EB101091D3F}" type="slidenum">
              <a:rPr lang="en-US" altLang="en-US" sz="1400"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4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3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543040" y="8896139"/>
            <a:ext cx="395958" cy="30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07" tIns="45295" rIns="92207" bIns="45295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ADEC131D-FA85-428A-8F79-17811E902A44}" type="slidenum">
              <a:rPr lang="en-US" altLang="en-US" sz="1400" smtClean="0"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altLang="en-US" sz="1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7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2147483647 w 1429"/>
              <a:gd name="T1" fmla="*/ 2147483647 h 1707"/>
              <a:gd name="T2" fmla="*/ 2147483647 w 1429"/>
              <a:gd name="T3" fmla="*/ 2147483647 h 1707"/>
              <a:gd name="T4" fmla="*/ 2147483647 w 1429"/>
              <a:gd name="T5" fmla="*/ 0 h 1707"/>
              <a:gd name="T6" fmla="*/ 2147483647 w 1429"/>
              <a:gd name="T7" fmla="*/ 2147483647 h 1707"/>
              <a:gd name="T8" fmla="*/ 2147483647 w 1429"/>
              <a:gd name="T9" fmla="*/ 2147483647 h 1707"/>
              <a:gd name="T10" fmla="*/ 2147483647 w 1429"/>
              <a:gd name="T11" fmla="*/ 2147483647 h 1707"/>
              <a:gd name="T12" fmla="*/ 2147483647 w 1429"/>
              <a:gd name="T13" fmla="*/ 2147483647 h 1707"/>
              <a:gd name="T14" fmla="*/ 2147483647 w 1429"/>
              <a:gd name="T15" fmla="*/ 2147483647 h 1707"/>
              <a:gd name="T16" fmla="*/ 2147483647 w 1429"/>
              <a:gd name="T17" fmla="*/ 2147483647 h 1707"/>
              <a:gd name="T18" fmla="*/ 2147483647 w 1429"/>
              <a:gd name="T19" fmla="*/ 2147483647 h 1707"/>
              <a:gd name="T20" fmla="*/ 0 w 1429"/>
              <a:gd name="T21" fmla="*/ 2147483647 h 1707"/>
              <a:gd name="T22" fmla="*/ 0 w 1429"/>
              <a:gd name="T23" fmla="*/ 2147483647 h 1707"/>
              <a:gd name="T24" fmla="*/ 2147483647 w 1429"/>
              <a:gd name="T25" fmla="*/ 2147483647 h 1707"/>
              <a:gd name="T26" fmla="*/ 2147483647 w 1429"/>
              <a:gd name="T27" fmla="*/ 2147483647 h 1707"/>
              <a:gd name="T28" fmla="*/ 2147483647 w 1429"/>
              <a:gd name="T29" fmla="*/ 2147483647 h 1707"/>
              <a:gd name="T30" fmla="*/ 2147483647 w 1429"/>
              <a:gd name="T31" fmla="*/ 2147483647 h 1707"/>
              <a:gd name="T32" fmla="*/ 2147483647 w 1429"/>
              <a:gd name="T33" fmla="*/ 2147483647 h 1707"/>
              <a:gd name="T34" fmla="*/ 2147483647 w 1429"/>
              <a:gd name="T35" fmla="*/ 2147483647 h 1707"/>
              <a:gd name="T36" fmla="*/ 2147483647 w 1429"/>
              <a:gd name="T37" fmla="*/ 2147483647 h 1707"/>
              <a:gd name="T38" fmla="*/ 2147483647 w 1429"/>
              <a:gd name="T39" fmla="*/ 2147483647 h 1707"/>
              <a:gd name="T40" fmla="*/ 2147483647 w 1429"/>
              <a:gd name="T41" fmla="*/ 2147483647 h 1707"/>
              <a:gd name="T42" fmla="*/ 2147483647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2147483647 h 1707"/>
              <a:gd name="T64" fmla="*/ 2147483647 w 1429"/>
              <a:gd name="T65" fmla="*/ 2147483647 h 1707"/>
              <a:gd name="T66" fmla="*/ 2147483647 w 1429"/>
              <a:gd name="T67" fmla="*/ 2147483647 h 1707"/>
              <a:gd name="T68" fmla="*/ 2147483647 w 1429"/>
              <a:gd name="T69" fmla="*/ 2147483647 h 1707"/>
              <a:gd name="T70" fmla="*/ 2147483647 w 1429"/>
              <a:gd name="T71" fmla="*/ 2147483647 h 1707"/>
              <a:gd name="T72" fmla="*/ 2147483647 w 1429"/>
              <a:gd name="T73" fmla="*/ 2147483647 h 1707"/>
              <a:gd name="T74" fmla="*/ 2147483647 w 1429"/>
              <a:gd name="T75" fmla="*/ 2147483647 h 1707"/>
              <a:gd name="T76" fmla="*/ 2147483647 w 1429"/>
              <a:gd name="T77" fmla="*/ 2147483647 h 1707"/>
              <a:gd name="T78" fmla="*/ 2147483647 w 1429"/>
              <a:gd name="T79" fmla="*/ 2147483647 h 1707"/>
              <a:gd name="T80" fmla="*/ 2147483647 w 1429"/>
              <a:gd name="T81" fmla="*/ 2147483647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2147483647 w 528"/>
              <a:gd name="T1" fmla="*/ 2147483647 h 496"/>
              <a:gd name="T2" fmla="*/ 2147483647 w 528"/>
              <a:gd name="T3" fmla="*/ 2147483647 h 496"/>
              <a:gd name="T4" fmla="*/ 2147483647 w 528"/>
              <a:gd name="T5" fmla="*/ 0 h 496"/>
              <a:gd name="T6" fmla="*/ 2147483647 w 528"/>
              <a:gd name="T7" fmla="*/ 0 h 496"/>
              <a:gd name="T8" fmla="*/ 2147483647 w 528"/>
              <a:gd name="T9" fmla="*/ 2147483647 h 496"/>
              <a:gd name="T10" fmla="*/ 2147483647 w 528"/>
              <a:gd name="T11" fmla="*/ 2147483647 h 496"/>
              <a:gd name="T12" fmla="*/ 2147483647 w 528"/>
              <a:gd name="T13" fmla="*/ 0 h 496"/>
              <a:gd name="T14" fmla="*/ 2147483647 w 528"/>
              <a:gd name="T15" fmla="*/ 2147483647 h 496"/>
              <a:gd name="T16" fmla="*/ 2147483647 w 528"/>
              <a:gd name="T17" fmla="*/ 2147483647 h 496"/>
              <a:gd name="T18" fmla="*/ 2147483647 w 528"/>
              <a:gd name="T19" fmla="*/ 2147483647 h 496"/>
              <a:gd name="T20" fmla="*/ 2147483647 w 528"/>
              <a:gd name="T21" fmla="*/ 2147483647 h 496"/>
              <a:gd name="T22" fmla="*/ 2147483647 w 528"/>
              <a:gd name="T23" fmla="*/ 2147483647 h 496"/>
              <a:gd name="T24" fmla="*/ 2147483647 w 528"/>
              <a:gd name="T25" fmla="*/ 2147483647 h 496"/>
              <a:gd name="T26" fmla="*/ 2147483647 w 528"/>
              <a:gd name="T27" fmla="*/ 2147483647 h 496"/>
              <a:gd name="T28" fmla="*/ 2147483647 w 528"/>
              <a:gd name="T29" fmla="*/ 2147483647 h 496"/>
              <a:gd name="T30" fmla="*/ 0 w 528"/>
              <a:gd name="T31" fmla="*/ 2147483647 h 496"/>
              <a:gd name="T32" fmla="*/ 2147483647 w 528"/>
              <a:gd name="T33" fmla="*/ 2147483647 h 496"/>
              <a:gd name="T34" fmla="*/ 2147483647 w 528"/>
              <a:gd name="T35" fmla="*/ 2147483647 h 496"/>
              <a:gd name="T36" fmla="*/ 2147483647 w 528"/>
              <a:gd name="T37" fmla="*/ 2147483647 h 496"/>
              <a:gd name="T38" fmla="*/ 2147483647 w 528"/>
              <a:gd name="T39" fmla="*/ 2147483647 h 496"/>
              <a:gd name="T40" fmla="*/ 2147483647 w 528"/>
              <a:gd name="T41" fmla="*/ 2147483647 h 496"/>
              <a:gd name="T42" fmla="*/ 2147483647 w 528"/>
              <a:gd name="T43" fmla="*/ 2147483647 h 496"/>
              <a:gd name="T44" fmla="*/ 2147483647 w 528"/>
              <a:gd name="T45" fmla="*/ 2147483647 h 496"/>
              <a:gd name="T46" fmla="*/ 2147483647 w 528"/>
              <a:gd name="T47" fmla="*/ 2147483647 h 496"/>
              <a:gd name="T48" fmla="*/ 2147483647 w 528"/>
              <a:gd name="T49" fmla="*/ 2147483647 h 496"/>
              <a:gd name="T50" fmla="*/ 2147483647 w 528"/>
              <a:gd name="T51" fmla="*/ 2147483647 h 496"/>
              <a:gd name="T52" fmla="*/ 2147483647 w 528"/>
              <a:gd name="T53" fmla="*/ 2147483647 h 496"/>
              <a:gd name="T54" fmla="*/ 2147483647 w 528"/>
              <a:gd name="T55" fmla="*/ 2147483647 h 496"/>
              <a:gd name="T56" fmla="*/ 2147483647 w 528"/>
              <a:gd name="T57" fmla="*/ 2147483647 h 496"/>
              <a:gd name="T58" fmla="*/ 2147483647 w 528"/>
              <a:gd name="T59" fmla="*/ 2147483647 h 496"/>
              <a:gd name="T60" fmla="*/ 2147483647 w 528"/>
              <a:gd name="T61" fmla="*/ 2147483647 h 496"/>
              <a:gd name="T62" fmla="*/ 2147483647 w 528"/>
              <a:gd name="T63" fmla="*/ 2147483647 h 496"/>
              <a:gd name="T64" fmla="*/ 2147483647 w 528"/>
              <a:gd name="T65" fmla="*/ 2147483647 h 496"/>
              <a:gd name="T66" fmla="*/ 2147483647 w 528"/>
              <a:gd name="T67" fmla="*/ 2147483647 h 496"/>
              <a:gd name="T68" fmla="*/ 2147483647 w 528"/>
              <a:gd name="T69" fmla="*/ 2147483647 h 496"/>
              <a:gd name="T70" fmla="*/ 2147483647 w 528"/>
              <a:gd name="T71" fmla="*/ 2147483647 h 496"/>
              <a:gd name="T72" fmla="*/ 2147483647 w 528"/>
              <a:gd name="T73" fmla="*/ 2147483647 h 496"/>
              <a:gd name="T74" fmla="*/ 2147483647 w 528"/>
              <a:gd name="T75" fmla="*/ 2147483647 h 496"/>
              <a:gd name="T76" fmla="*/ 2147483647 w 528"/>
              <a:gd name="T77" fmla="*/ 2147483647 h 496"/>
              <a:gd name="T78" fmla="*/ 2147483647 w 528"/>
              <a:gd name="T79" fmla="*/ 2147483647 h 496"/>
              <a:gd name="T80" fmla="*/ 2147483647 w 528"/>
              <a:gd name="T81" fmla="*/ 2147483647 h 496"/>
              <a:gd name="T82" fmla="*/ 2147483647 w 528"/>
              <a:gd name="T83" fmla="*/ 2147483647 h 496"/>
              <a:gd name="T84" fmla="*/ 2147483647 w 528"/>
              <a:gd name="T85" fmla="*/ 2147483647 h 496"/>
              <a:gd name="T86" fmla="*/ 2147483647 w 528"/>
              <a:gd name="T87" fmla="*/ 2147483647 h 496"/>
              <a:gd name="T88" fmla="*/ 2147483647 w 528"/>
              <a:gd name="T89" fmla="*/ 2147483647 h 496"/>
              <a:gd name="T90" fmla="*/ 2147483647 w 528"/>
              <a:gd name="T91" fmla="*/ 2147483647 h 496"/>
              <a:gd name="T92" fmla="*/ 2147483647 w 528"/>
              <a:gd name="T93" fmla="*/ 2147483647 h 496"/>
              <a:gd name="T94" fmla="*/ 2147483647 w 528"/>
              <a:gd name="T95" fmla="*/ 0 h 496"/>
              <a:gd name="T96" fmla="*/ 2147483647 w 528"/>
              <a:gd name="T97" fmla="*/ 2147483647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2147483647 w 2312"/>
              <a:gd name="T1" fmla="*/ 2147483647 h 2313"/>
              <a:gd name="T2" fmla="*/ 2147483647 w 2312"/>
              <a:gd name="T3" fmla="*/ 2147483647 h 2313"/>
              <a:gd name="T4" fmla="*/ 2147483647 w 2312"/>
              <a:gd name="T5" fmla="*/ 0 h 2313"/>
              <a:gd name="T6" fmla="*/ 2147483647 w 2312"/>
              <a:gd name="T7" fmla="*/ 2147483647 h 2313"/>
              <a:gd name="T8" fmla="*/ 2147483647 w 2312"/>
              <a:gd name="T9" fmla="*/ 2147483647 h 2313"/>
              <a:gd name="T10" fmla="*/ 2147483647 w 2312"/>
              <a:gd name="T11" fmla="*/ 2147483647 h 2313"/>
              <a:gd name="T12" fmla="*/ 2147483647 w 2312"/>
              <a:gd name="T13" fmla="*/ 2147483647 h 2313"/>
              <a:gd name="T14" fmla="*/ 2147483647 w 2312"/>
              <a:gd name="T15" fmla="*/ 2147483647 h 2313"/>
              <a:gd name="T16" fmla="*/ 2147483647 w 2312"/>
              <a:gd name="T17" fmla="*/ 2147483647 h 2313"/>
              <a:gd name="T18" fmla="*/ 2147483647 w 2312"/>
              <a:gd name="T19" fmla="*/ 2147483647 h 2313"/>
              <a:gd name="T20" fmla="*/ 2147483647 w 2312"/>
              <a:gd name="T21" fmla="*/ 2147483647 h 2313"/>
              <a:gd name="T22" fmla="*/ 2147483647 w 2312"/>
              <a:gd name="T23" fmla="*/ 2147483647 h 2313"/>
              <a:gd name="T24" fmla="*/ 2147483647 w 2312"/>
              <a:gd name="T25" fmla="*/ 2147483647 h 2313"/>
              <a:gd name="T26" fmla="*/ 2147483647 w 2312"/>
              <a:gd name="T27" fmla="*/ 2147483647 h 2313"/>
              <a:gd name="T28" fmla="*/ 2147483647 w 2312"/>
              <a:gd name="T29" fmla="*/ 2147483647 h 2313"/>
              <a:gd name="T30" fmla="*/ 0 w 2312"/>
              <a:gd name="T31" fmla="*/ 2147483647 h 2313"/>
              <a:gd name="T32" fmla="*/ 2147483647 w 2312"/>
              <a:gd name="T33" fmla="*/ 2147483647 h 2313"/>
              <a:gd name="T34" fmla="*/ 2147483647 w 2312"/>
              <a:gd name="T35" fmla="*/ 2147483647 h 2313"/>
              <a:gd name="T36" fmla="*/ 2147483647 w 2312"/>
              <a:gd name="T37" fmla="*/ 2147483647 h 2313"/>
              <a:gd name="T38" fmla="*/ 2147483647 w 2312"/>
              <a:gd name="T39" fmla="*/ 2147483647 h 2313"/>
              <a:gd name="T40" fmla="*/ 2147483647 w 2312"/>
              <a:gd name="T41" fmla="*/ 2147483647 h 2313"/>
              <a:gd name="T42" fmla="*/ 2147483647 w 2312"/>
              <a:gd name="T43" fmla="*/ 2147483647 h 2313"/>
              <a:gd name="T44" fmla="*/ 2147483647 w 2312"/>
              <a:gd name="T45" fmla="*/ 2147483647 h 2313"/>
              <a:gd name="T46" fmla="*/ 2147483647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483647 h 2313"/>
              <a:gd name="T84" fmla="*/ 2147483647 w 2312"/>
              <a:gd name="T85" fmla="*/ 2147483647 h 2313"/>
              <a:gd name="T86" fmla="*/ 2147483647 w 2312"/>
              <a:gd name="T87" fmla="*/ 2147483647 h 2313"/>
              <a:gd name="T88" fmla="*/ 2147483647 w 2312"/>
              <a:gd name="T89" fmla="*/ 2147483647 h 2313"/>
              <a:gd name="T90" fmla="*/ 2147483647 w 2312"/>
              <a:gd name="T91" fmla="*/ 2147483647 h 2313"/>
              <a:gd name="T92" fmla="*/ 2147483647 w 2312"/>
              <a:gd name="T93" fmla="*/ 2147483647 h 2313"/>
              <a:gd name="T94" fmla="*/ 2147483647 w 2312"/>
              <a:gd name="T95" fmla="*/ 2147483647 h 2313"/>
              <a:gd name="T96" fmla="*/ 2147483647 w 2312"/>
              <a:gd name="T97" fmla="*/ 2147483647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2147483647 h 2313"/>
              <a:gd name="T2" fmla="*/ 2147483647 w 2312"/>
              <a:gd name="T3" fmla="*/ 2147483647 h 2313"/>
              <a:gd name="T4" fmla="*/ 2147483647 w 2312"/>
              <a:gd name="T5" fmla="*/ 0 h 2313"/>
              <a:gd name="T6" fmla="*/ 2147483647 w 2312"/>
              <a:gd name="T7" fmla="*/ 2147483647 h 2313"/>
              <a:gd name="T8" fmla="*/ 2147483647 w 2312"/>
              <a:gd name="T9" fmla="*/ 2147483647 h 2313"/>
              <a:gd name="T10" fmla="*/ 2147483647 w 2312"/>
              <a:gd name="T11" fmla="*/ 2147483647 h 2313"/>
              <a:gd name="T12" fmla="*/ 2147483647 w 2312"/>
              <a:gd name="T13" fmla="*/ 2147483647 h 2313"/>
              <a:gd name="T14" fmla="*/ 2147483647 w 2312"/>
              <a:gd name="T15" fmla="*/ 2147483647 h 2313"/>
              <a:gd name="T16" fmla="*/ 2147483647 w 2312"/>
              <a:gd name="T17" fmla="*/ 2147483647 h 2313"/>
              <a:gd name="T18" fmla="*/ 2147483647 w 2312"/>
              <a:gd name="T19" fmla="*/ 2147483647 h 2313"/>
              <a:gd name="T20" fmla="*/ 2147483647 w 2312"/>
              <a:gd name="T21" fmla="*/ 2147483647 h 2313"/>
              <a:gd name="T22" fmla="*/ 2147483647 w 2312"/>
              <a:gd name="T23" fmla="*/ 2147483647 h 2313"/>
              <a:gd name="T24" fmla="*/ 2147483647 w 2312"/>
              <a:gd name="T25" fmla="*/ 2147483647 h 2313"/>
              <a:gd name="T26" fmla="*/ 2147483647 w 2312"/>
              <a:gd name="T27" fmla="*/ 2147483647 h 2313"/>
              <a:gd name="T28" fmla="*/ 2147483647 w 2312"/>
              <a:gd name="T29" fmla="*/ 2147483647 h 2313"/>
              <a:gd name="T30" fmla="*/ 0 w 2312"/>
              <a:gd name="T31" fmla="*/ 2147483647 h 2313"/>
              <a:gd name="T32" fmla="*/ 2147483647 w 2312"/>
              <a:gd name="T33" fmla="*/ 2147483647 h 2313"/>
              <a:gd name="T34" fmla="*/ 2147483647 w 2312"/>
              <a:gd name="T35" fmla="*/ 2147483647 h 2313"/>
              <a:gd name="T36" fmla="*/ 2147483647 w 2312"/>
              <a:gd name="T37" fmla="*/ 2147483647 h 2313"/>
              <a:gd name="T38" fmla="*/ 2147483647 w 2312"/>
              <a:gd name="T39" fmla="*/ 2147483647 h 2313"/>
              <a:gd name="T40" fmla="*/ 2147483647 w 2312"/>
              <a:gd name="T41" fmla="*/ 2147483647 h 2313"/>
              <a:gd name="T42" fmla="*/ 2147483647 w 2312"/>
              <a:gd name="T43" fmla="*/ 2147483647 h 2313"/>
              <a:gd name="T44" fmla="*/ 2147483647 w 2312"/>
              <a:gd name="T45" fmla="*/ 2147483647 h 2313"/>
              <a:gd name="T46" fmla="*/ 2147483647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483647 h 2313"/>
              <a:gd name="T84" fmla="*/ 2147483647 w 2312"/>
              <a:gd name="T85" fmla="*/ 2147483647 h 2313"/>
              <a:gd name="T86" fmla="*/ 2147483647 w 2312"/>
              <a:gd name="T87" fmla="*/ 2147483647 h 2313"/>
              <a:gd name="T88" fmla="*/ 2147483647 w 2312"/>
              <a:gd name="T89" fmla="*/ 2147483647 h 2313"/>
              <a:gd name="T90" fmla="*/ 2147483647 w 2312"/>
              <a:gd name="T91" fmla="*/ 2147483647 h 2313"/>
              <a:gd name="T92" fmla="*/ 2147483647 w 2312"/>
              <a:gd name="T93" fmla="*/ 2147483647 h 2313"/>
              <a:gd name="T94" fmla="*/ 2147483647 w 2312"/>
              <a:gd name="T95" fmla="*/ 2147483647 h 2313"/>
              <a:gd name="T96" fmla="*/ 2147483647 w 2312"/>
              <a:gd name="T97" fmla="*/ 2147483647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2147483647 h 1321"/>
              <a:gd name="T2" fmla="*/ 2147483647 w 2153"/>
              <a:gd name="T3" fmla="*/ 2147483647 h 1321"/>
              <a:gd name="T4" fmla="*/ 2147483647 w 2153"/>
              <a:gd name="T5" fmla="*/ 0 h 1321"/>
              <a:gd name="T6" fmla="*/ 2147483647 w 2153"/>
              <a:gd name="T7" fmla="*/ 2147483647 h 1321"/>
              <a:gd name="T8" fmla="*/ 2147483647 w 2153"/>
              <a:gd name="T9" fmla="*/ 2147483647 h 1321"/>
              <a:gd name="T10" fmla="*/ 2147483647 w 2153"/>
              <a:gd name="T11" fmla="*/ 2147483647 h 1321"/>
              <a:gd name="T12" fmla="*/ 2147483647 w 2153"/>
              <a:gd name="T13" fmla="*/ 2147483647 h 1321"/>
              <a:gd name="T14" fmla="*/ 2147483647 w 2153"/>
              <a:gd name="T15" fmla="*/ 2147483647 h 1321"/>
              <a:gd name="T16" fmla="*/ 2147483647 w 2153"/>
              <a:gd name="T17" fmla="*/ 2147483647 h 1321"/>
              <a:gd name="T18" fmla="*/ 2147483647 w 2153"/>
              <a:gd name="T19" fmla="*/ 2147483647 h 1321"/>
              <a:gd name="T20" fmla="*/ 2147483647 w 2153"/>
              <a:gd name="T21" fmla="*/ 2147483647 h 1321"/>
              <a:gd name="T22" fmla="*/ 2147483647 w 2153"/>
              <a:gd name="T23" fmla="*/ 2147483647 h 1321"/>
              <a:gd name="T24" fmla="*/ 2147483647 w 2153"/>
              <a:gd name="T25" fmla="*/ 2147483647 h 1321"/>
              <a:gd name="T26" fmla="*/ 2147483647 w 2153"/>
              <a:gd name="T27" fmla="*/ 2147483647 h 1321"/>
              <a:gd name="T28" fmla="*/ 2147483647 w 2153"/>
              <a:gd name="T29" fmla="*/ 2147483647 h 1321"/>
              <a:gd name="T30" fmla="*/ 0 w 2153"/>
              <a:gd name="T31" fmla="*/ 2147483647 h 1321"/>
              <a:gd name="T32" fmla="*/ 2147483647 w 2153"/>
              <a:gd name="T33" fmla="*/ 2147483647 h 1321"/>
              <a:gd name="T34" fmla="*/ 2147483647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2147483647 h 1321"/>
              <a:gd name="T48" fmla="*/ 2147483647 w 2153"/>
              <a:gd name="T49" fmla="*/ 2147483647 h 1321"/>
              <a:gd name="T50" fmla="*/ 2147483647 w 2153"/>
              <a:gd name="T51" fmla="*/ 2147483647 h 1321"/>
              <a:gd name="T52" fmla="*/ 2147483647 w 2153"/>
              <a:gd name="T53" fmla="*/ 2147483647 h 1321"/>
              <a:gd name="T54" fmla="*/ 2147483647 w 2153"/>
              <a:gd name="T55" fmla="*/ 2147483647 h 1321"/>
              <a:gd name="T56" fmla="*/ 2147483647 w 2153"/>
              <a:gd name="T57" fmla="*/ 2147483647 h 1321"/>
              <a:gd name="T58" fmla="*/ 2147483647 w 2153"/>
              <a:gd name="T59" fmla="*/ 2147483647 h 1321"/>
              <a:gd name="T60" fmla="*/ 2147483647 w 2153"/>
              <a:gd name="T61" fmla="*/ 2147483647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2147483647 w 2312"/>
              <a:gd name="T1" fmla="*/ 2147483647 h 2313"/>
              <a:gd name="T2" fmla="*/ 2147483647 w 2312"/>
              <a:gd name="T3" fmla="*/ 2147483647 h 2313"/>
              <a:gd name="T4" fmla="*/ 2147483647 w 2312"/>
              <a:gd name="T5" fmla="*/ 0 h 2313"/>
              <a:gd name="T6" fmla="*/ 2147483647 w 2312"/>
              <a:gd name="T7" fmla="*/ 2147483647 h 2313"/>
              <a:gd name="T8" fmla="*/ 2147483647 w 2312"/>
              <a:gd name="T9" fmla="*/ 2147483647 h 2313"/>
              <a:gd name="T10" fmla="*/ 2147483647 w 2312"/>
              <a:gd name="T11" fmla="*/ 2147483647 h 2313"/>
              <a:gd name="T12" fmla="*/ 2147483647 w 2312"/>
              <a:gd name="T13" fmla="*/ 2147483647 h 2313"/>
              <a:gd name="T14" fmla="*/ 2147483647 w 2312"/>
              <a:gd name="T15" fmla="*/ 2147483647 h 2313"/>
              <a:gd name="T16" fmla="*/ 2147483647 w 2312"/>
              <a:gd name="T17" fmla="*/ 2147483647 h 2313"/>
              <a:gd name="T18" fmla="*/ 2147483647 w 2312"/>
              <a:gd name="T19" fmla="*/ 2147483647 h 2313"/>
              <a:gd name="T20" fmla="*/ 2147483647 w 2312"/>
              <a:gd name="T21" fmla="*/ 2147483647 h 2313"/>
              <a:gd name="T22" fmla="*/ 2147483647 w 2312"/>
              <a:gd name="T23" fmla="*/ 2147483647 h 2313"/>
              <a:gd name="T24" fmla="*/ 2147483647 w 2312"/>
              <a:gd name="T25" fmla="*/ 2147483647 h 2313"/>
              <a:gd name="T26" fmla="*/ 2147483647 w 2312"/>
              <a:gd name="T27" fmla="*/ 2147483647 h 2313"/>
              <a:gd name="T28" fmla="*/ 2147483647 w 2312"/>
              <a:gd name="T29" fmla="*/ 2147483647 h 2313"/>
              <a:gd name="T30" fmla="*/ 0 w 2312"/>
              <a:gd name="T31" fmla="*/ 2147483647 h 2313"/>
              <a:gd name="T32" fmla="*/ 2147483647 w 2312"/>
              <a:gd name="T33" fmla="*/ 2147483647 h 2313"/>
              <a:gd name="T34" fmla="*/ 2147483647 w 2312"/>
              <a:gd name="T35" fmla="*/ 2147483647 h 2313"/>
              <a:gd name="T36" fmla="*/ 2147483647 w 2312"/>
              <a:gd name="T37" fmla="*/ 2147483647 h 2313"/>
              <a:gd name="T38" fmla="*/ 2147483647 w 2312"/>
              <a:gd name="T39" fmla="*/ 2147483647 h 2313"/>
              <a:gd name="T40" fmla="*/ 2147483647 w 2312"/>
              <a:gd name="T41" fmla="*/ 2147483647 h 2313"/>
              <a:gd name="T42" fmla="*/ 2147483647 w 2312"/>
              <a:gd name="T43" fmla="*/ 2147483647 h 2313"/>
              <a:gd name="T44" fmla="*/ 2147483647 w 2312"/>
              <a:gd name="T45" fmla="*/ 2147483647 h 2313"/>
              <a:gd name="T46" fmla="*/ 2147483647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483647 h 2313"/>
              <a:gd name="T84" fmla="*/ 2147483647 w 2312"/>
              <a:gd name="T85" fmla="*/ 2147483647 h 2313"/>
              <a:gd name="T86" fmla="*/ 2147483647 w 2312"/>
              <a:gd name="T87" fmla="*/ 2147483647 h 2313"/>
              <a:gd name="T88" fmla="*/ 2147483647 w 2312"/>
              <a:gd name="T89" fmla="*/ 2147483647 h 2313"/>
              <a:gd name="T90" fmla="*/ 2147483647 w 2312"/>
              <a:gd name="T91" fmla="*/ 2147483647 h 2313"/>
              <a:gd name="T92" fmla="*/ 2147483647 w 2312"/>
              <a:gd name="T93" fmla="*/ 2147483647 h 2313"/>
              <a:gd name="T94" fmla="*/ 2147483647 w 2312"/>
              <a:gd name="T95" fmla="*/ 2147483647 h 2313"/>
              <a:gd name="T96" fmla="*/ 2147483647 w 2312"/>
              <a:gd name="T97" fmla="*/ 2147483647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2147483647 w 2312"/>
              <a:gd name="T1" fmla="*/ 2147483647 h 2313"/>
              <a:gd name="T2" fmla="*/ 2147483647 w 2312"/>
              <a:gd name="T3" fmla="*/ 2147483647 h 2313"/>
              <a:gd name="T4" fmla="*/ 2147483647 w 2312"/>
              <a:gd name="T5" fmla="*/ 0 h 2313"/>
              <a:gd name="T6" fmla="*/ 2147483647 w 2312"/>
              <a:gd name="T7" fmla="*/ 2147483647 h 2313"/>
              <a:gd name="T8" fmla="*/ 2147483647 w 2312"/>
              <a:gd name="T9" fmla="*/ 2147483647 h 2313"/>
              <a:gd name="T10" fmla="*/ 2147483647 w 2312"/>
              <a:gd name="T11" fmla="*/ 2147483647 h 2313"/>
              <a:gd name="T12" fmla="*/ 2147483647 w 2312"/>
              <a:gd name="T13" fmla="*/ 2147483647 h 2313"/>
              <a:gd name="T14" fmla="*/ 2147483647 w 2312"/>
              <a:gd name="T15" fmla="*/ 2147483647 h 2313"/>
              <a:gd name="T16" fmla="*/ 2147483647 w 2312"/>
              <a:gd name="T17" fmla="*/ 2147483647 h 2313"/>
              <a:gd name="T18" fmla="*/ 2147483647 w 2312"/>
              <a:gd name="T19" fmla="*/ 2147483647 h 2313"/>
              <a:gd name="T20" fmla="*/ 2147483647 w 2312"/>
              <a:gd name="T21" fmla="*/ 2147483647 h 2313"/>
              <a:gd name="T22" fmla="*/ 2147483647 w 2312"/>
              <a:gd name="T23" fmla="*/ 2147483647 h 2313"/>
              <a:gd name="T24" fmla="*/ 2147483647 w 2312"/>
              <a:gd name="T25" fmla="*/ 2147483647 h 2313"/>
              <a:gd name="T26" fmla="*/ 2147483647 w 2312"/>
              <a:gd name="T27" fmla="*/ 2147483647 h 2313"/>
              <a:gd name="T28" fmla="*/ 2147483647 w 2312"/>
              <a:gd name="T29" fmla="*/ 2147483647 h 2313"/>
              <a:gd name="T30" fmla="*/ 0 w 2312"/>
              <a:gd name="T31" fmla="*/ 2147483647 h 2313"/>
              <a:gd name="T32" fmla="*/ 2147483647 w 2312"/>
              <a:gd name="T33" fmla="*/ 2147483647 h 2313"/>
              <a:gd name="T34" fmla="*/ 2147483647 w 2312"/>
              <a:gd name="T35" fmla="*/ 2147483647 h 2313"/>
              <a:gd name="T36" fmla="*/ 2147483647 w 2312"/>
              <a:gd name="T37" fmla="*/ 2147483647 h 2313"/>
              <a:gd name="T38" fmla="*/ 2147483647 w 2312"/>
              <a:gd name="T39" fmla="*/ 2147483647 h 2313"/>
              <a:gd name="T40" fmla="*/ 2147483647 w 2312"/>
              <a:gd name="T41" fmla="*/ 2147483647 h 2313"/>
              <a:gd name="T42" fmla="*/ 2147483647 w 2312"/>
              <a:gd name="T43" fmla="*/ 2147483647 h 2313"/>
              <a:gd name="T44" fmla="*/ 2147483647 w 2312"/>
              <a:gd name="T45" fmla="*/ 2147483647 h 2313"/>
              <a:gd name="T46" fmla="*/ 2147483647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483647 h 2313"/>
              <a:gd name="T84" fmla="*/ 2147483647 w 2312"/>
              <a:gd name="T85" fmla="*/ 2147483647 h 2313"/>
              <a:gd name="T86" fmla="*/ 2147483647 w 2312"/>
              <a:gd name="T87" fmla="*/ 2147483647 h 2313"/>
              <a:gd name="T88" fmla="*/ 2147483647 w 2312"/>
              <a:gd name="T89" fmla="*/ 2147483647 h 2313"/>
              <a:gd name="T90" fmla="*/ 2147483647 w 2312"/>
              <a:gd name="T91" fmla="*/ 2147483647 h 2313"/>
              <a:gd name="T92" fmla="*/ 2147483647 w 2312"/>
              <a:gd name="T93" fmla="*/ 2147483647 h 2313"/>
              <a:gd name="T94" fmla="*/ 2147483647 w 2312"/>
              <a:gd name="T95" fmla="*/ 2147483647 h 2313"/>
              <a:gd name="T96" fmla="*/ 2147483647 w 2312"/>
              <a:gd name="T97" fmla="*/ 2147483647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2147483647 h 2518"/>
              <a:gd name="T4" fmla="*/ 2147483647 w 1265"/>
              <a:gd name="T5" fmla="*/ 2147483647 h 2518"/>
              <a:gd name="T6" fmla="*/ 2147483647 w 1265"/>
              <a:gd name="T7" fmla="*/ 2147483647 h 2518"/>
              <a:gd name="T8" fmla="*/ 2147483647 w 1265"/>
              <a:gd name="T9" fmla="*/ 2147483647 h 2518"/>
              <a:gd name="T10" fmla="*/ 2147483647 w 1265"/>
              <a:gd name="T11" fmla="*/ 2147483647 h 2518"/>
              <a:gd name="T12" fmla="*/ 2147483647 w 1265"/>
              <a:gd name="T13" fmla="*/ 2147483647 h 2518"/>
              <a:gd name="T14" fmla="*/ 2147483647 w 1265"/>
              <a:gd name="T15" fmla="*/ 2147483647 h 2518"/>
              <a:gd name="T16" fmla="*/ 2147483647 w 1265"/>
              <a:gd name="T17" fmla="*/ 2147483647 h 2518"/>
              <a:gd name="T18" fmla="*/ 2147483647 w 1265"/>
              <a:gd name="T19" fmla="*/ 2147483647 h 2518"/>
              <a:gd name="T20" fmla="*/ 2147483647 w 1265"/>
              <a:gd name="T21" fmla="*/ 2147483647 h 2518"/>
              <a:gd name="T22" fmla="*/ 2147483647 w 1265"/>
              <a:gd name="T23" fmla="*/ 2147483647 h 2518"/>
              <a:gd name="T24" fmla="*/ 2147483647 w 1265"/>
              <a:gd name="T25" fmla="*/ 2147483647 h 2518"/>
              <a:gd name="T26" fmla="*/ 0 w 1265"/>
              <a:gd name="T27" fmla="*/ 2147483647 h 2518"/>
              <a:gd name="T28" fmla="*/ 2147483647 w 1265"/>
              <a:gd name="T29" fmla="*/ 2147483647 h 2518"/>
              <a:gd name="T30" fmla="*/ 2147483647 w 1265"/>
              <a:gd name="T31" fmla="*/ 2147483647 h 2518"/>
              <a:gd name="T32" fmla="*/ 2147483647 w 1265"/>
              <a:gd name="T33" fmla="*/ 2147483647 h 2518"/>
              <a:gd name="T34" fmla="*/ 2147483647 w 1265"/>
              <a:gd name="T35" fmla="*/ 2147483647 h 2518"/>
              <a:gd name="T36" fmla="*/ 2147483647 w 1265"/>
              <a:gd name="T37" fmla="*/ 2147483647 h 2518"/>
              <a:gd name="T38" fmla="*/ 2147483647 w 1265"/>
              <a:gd name="T39" fmla="*/ 2147483647 h 2518"/>
              <a:gd name="T40" fmla="*/ 2147483647 w 1265"/>
              <a:gd name="T41" fmla="*/ 2147483647 h 2518"/>
              <a:gd name="T42" fmla="*/ 214748364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hidden">
          <a:xfrm rot="16200000">
            <a:off x="3977481" y="-853281"/>
            <a:ext cx="1722438" cy="3429000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2147483647 h 2518"/>
              <a:gd name="T4" fmla="*/ 2147483647 w 1265"/>
              <a:gd name="T5" fmla="*/ 2147483647 h 2518"/>
              <a:gd name="T6" fmla="*/ 2147483647 w 1265"/>
              <a:gd name="T7" fmla="*/ 2147483647 h 2518"/>
              <a:gd name="T8" fmla="*/ 2147483647 w 1265"/>
              <a:gd name="T9" fmla="*/ 2147483647 h 2518"/>
              <a:gd name="T10" fmla="*/ 2147483647 w 1265"/>
              <a:gd name="T11" fmla="*/ 2147483647 h 2518"/>
              <a:gd name="T12" fmla="*/ 2147483647 w 1265"/>
              <a:gd name="T13" fmla="*/ 2147483647 h 2518"/>
              <a:gd name="T14" fmla="*/ 2147483647 w 1265"/>
              <a:gd name="T15" fmla="*/ 2147483647 h 2518"/>
              <a:gd name="T16" fmla="*/ 2147483647 w 1265"/>
              <a:gd name="T17" fmla="*/ 2147483647 h 2518"/>
              <a:gd name="T18" fmla="*/ 2147483647 w 1265"/>
              <a:gd name="T19" fmla="*/ 2147483647 h 2518"/>
              <a:gd name="T20" fmla="*/ 2147483647 w 1265"/>
              <a:gd name="T21" fmla="*/ 2147483647 h 2518"/>
              <a:gd name="T22" fmla="*/ 2147483647 w 1265"/>
              <a:gd name="T23" fmla="*/ 2147483647 h 2518"/>
              <a:gd name="T24" fmla="*/ 2147483647 w 1265"/>
              <a:gd name="T25" fmla="*/ 2147483647 h 2518"/>
              <a:gd name="T26" fmla="*/ 0 w 1265"/>
              <a:gd name="T27" fmla="*/ 2147483647 h 2518"/>
              <a:gd name="T28" fmla="*/ 2147483647 w 1265"/>
              <a:gd name="T29" fmla="*/ 2147483647 h 2518"/>
              <a:gd name="T30" fmla="*/ 2147483647 w 1265"/>
              <a:gd name="T31" fmla="*/ 2147483647 h 2518"/>
              <a:gd name="T32" fmla="*/ 2147483647 w 1265"/>
              <a:gd name="T33" fmla="*/ 2147483647 h 2518"/>
              <a:gd name="T34" fmla="*/ 2147483647 w 1265"/>
              <a:gd name="T35" fmla="*/ 2147483647 h 2518"/>
              <a:gd name="T36" fmla="*/ 2147483647 w 1265"/>
              <a:gd name="T37" fmla="*/ 2147483647 h 2518"/>
              <a:gd name="T38" fmla="*/ 2147483647 w 1265"/>
              <a:gd name="T39" fmla="*/ 2147483647 h 2518"/>
              <a:gd name="T40" fmla="*/ 2147483647 w 1265"/>
              <a:gd name="T41" fmla="*/ 2147483647 h 2518"/>
              <a:gd name="T42" fmla="*/ 214748364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1" descr="Facba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A36F3-EF72-47EB-9D71-E319F1B46D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9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8912B-604E-4D43-BD1F-C0ABFA007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2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50D03-53D5-4098-830B-046434817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1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9D177-063A-4B4F-B8BD-D4DC73F0A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47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84AA7-4C61-4170-BA54-A94FD6175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98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9F0B4-66B6-4FFD-B76A-0B54D600C4D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53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A418D-7357-4A7A-8E81-EAB42F4681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90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B3BBA-DF2F-4688-9E49-8548BF885A2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4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D1313-CFAB-4845-AD6C-FE4E1E93F02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79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73ECA-3A44-42BD-9D16-EA960B4015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2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D0CD6-40E1-44A8-AD81-A34F0888E1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9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1DD9D-4837-40B3-BF29-7817733C2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256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192FB-0E84-4B0D-97BB-73789188BA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6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9E06B-B1E8-471B-9435-57A2467C394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7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7B101-360D-45AB-816F-873EA594397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98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BFE48-A9C8-4314-AB0B-D70C587F100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43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EB57C-DE0C-4FD4-AB5D-3150CE2014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8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72EAD-97B5-427D-9940-01A38AA348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6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14404-789D-406C-9756-4722BFE38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9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FE6E8-08E4-4956-A851-42DA8D0EC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58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6B307-BB71-4770-94C3-DA2E91A3C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6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E56AE-B359-4944-A9C9-F4D7DDBE9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35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78467-1720-4B1B-AAD4-9CBEA5826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70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F89B8-C9DE-43D8-9165-504F18F77D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51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2147483647 w 1429"/>
              <a:gd name="T1" fmla="*/ 2147483647 h 1707"/>
              <a:gd name="T2" fmla="*/ 2147483647 w 1429"/>
              <a:gd name="T3" fmla="*/ 2147483647 h 1707"/>
              <a:gd name="T4" fmla="*/ 2147483647 w 1429"/>
              <a:gd name="T5" fmla="*/ 0 h 1707"/>
              <a:gd name="T6" fmla="*/ 2147483647 w 1429"/>
              <a:gd name="T7" fmla="*/ 2147483647 h 1707"/>
              <a:gd name="T8" fmla="*/ 2147483647 w 1429"/>
              <a:gd name="T9" fmla="*/ 2147483647 h 1707"/>
              <a:gd name="T10" fmla="*/ 2147483647 w 1429"/>
              <a:gd name="T11" fmla="*/ 2147483647 h 1707"/>
              <a:gd name="T12" fmla="*/ 2147483647 w 1429"/>
              <a:gd name="T13" fmla="*/ 2147483647 h 1707"/>
              <a:gd name="T14" fmla="*/ 2147483647 w 1429"/>
              <a:gd name="T15" fmla="*/ 2147483647 h 1707"/>
              <a:gd name="T16" fmla="*/ 2147483647 w 1429"/>
              <a:gd name="T17" fmla="*/ 2147483647 h 1707"/>
              <a:gd name="T18" fmla="*/ 2147483647 w 1429"/>
              <a:gd name="T19" fmla="*/ 2147483647 h 1707"/>
              <a:gd name="T20" fmla="*/ 0 w 1429"/>
              <a:gd name="T21" fmla="*/ 2147483647 h 1707"/>
              <a:gd name="T22" fmla="*/ 0 w 1429"/>
              <a:gd name="T23" fmla="*/ 2147483647 h 1707"/>
              <a:gd name="T24" fmla="*/ 2147483647 w 1429"/>
              <a:gd name="T25" fmla="*/ 2147483647 h 1707"/>
              <a:gd name="T26" fmla="*/ 2147483647 w 1429"/>
              <a:gd name="T27" fmla="*/ 2147483647 h 1707"/>
              <a:gd name="T28" fmla="*/ 2147483647 w 1429"/>
              <a:gd name="T29" fmla="*/ 2147483647 h 1707"/>
              <a:gd name="T30" fmla="*/ 2147483647 w 1429"/>
              <a:gd name="T31" fmla="*/ 2147483647 h 1707"/>
              <a:gd name="T32" fmla="*/ 2147483647 w 1429"/>
              <a:gd name="T33" fmla="*/ 2147483647 h 1707"/>
              <a:gd name="T34" fmla="*/ 2147483647 w 1429"/>
              <a:gd name="T35" fmla="*/ 2147483647 h 1707"/>
              <a:gd name="T36" fmla="*/ 2147483647 w 1429"/>
              <a:gd name="T37" fmla="*/ 2147483647 h 1707"/>
              <a:gd name="T38" fmla="*/ 2147483647 w 1429"/>
              <a:gd name="T39" fmla="*/ 2147483647 h 1707"/>
              <a:gd name="T40" fmla="*/ 2147483647 w 1429"/>
              <a:gd name="T41" fmla="*/ 2147483647 h 1707"/>
              <a:gd name="T42" fmla="*/ 2147483647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2147483647 h 1707"/>
              <a:gd name="T64" fmla="*/ 2147483647 w 1429"/>
              <a:gd name="T65" fmla="*/ 2147483647 h 1707"/>
              <a:gd name="T66" fmla="*/ 2147483647 w 1429"/>
              <a:gd name="T67" fmla="*/ 2147483647 h 1707"/>
              <a:gd name="T68" fmla="*/ 2147483647 w 1429"/>
              <a:gd name="T69" fmla="*/ 2147483647 h 1707"/>
              <a:gd name="T70" fmla="*/ 2147483647 w 1429"/>
              <a:gd name="T71" fmla="*/ 2147483647 h 1707"/>
              <a:gd name="T72" fmla="*/ 2147483647 w 1429"/>
              <a:gd name="T73" fmla="*/ 2147483647 h 1707"/>
              <a:gd name="T74" fmla="*/ 2147483647 w 1429"/>
              <a:gd name="T75" fmla="*/ 2147483647 h 1707"/>
              <a:gd name="T76" fmla="*/ 2147483647 w 1429"/>
              <a:gd name="T77" fmla="*/ 2147483647 h 1707"/>
              <a:gd name="T78" fmla="*/ 2147483647 w 1429"/>
              <a:gd name="T79" fmla="*/ 2147483647 h 1707"/>
              <a:gd name="T80" fmla="*/ 2147483647 w 1429"/>
              <a:gd name="T81" fmla="*/ 2147483647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2147483647 w 528"/>
              <a:gd name="T1" fmla="*/ 2147483647 h 496"/>
              <a:gd name="T2" fmla="*/ 2147483647 w 528"/>
              <a:gd name="T3" fmla="*/ 2147483647 h 496"/>
              <a:gd name="T4" fmla="*/ 2147483647 w 528"/>
              <a:gd name="T5" fmla="*/ 0 h 496"/>
              <a:gd name="T6" fmla="*/ 2147483647 w 528"/>
              <a:gd name="T7" fmla="*/ 0 h 496"/>
              <a:gd name="T8" fmla="*/ 2147483647 w 528"/>
              <a:gd name="T9" fmla="*/ 2147483647 h 496"/>
              <a:gd name="T10" fmla="*/ 2147483647 w 528"/>
              <a:gd name="T11" fmla="*/ 2147483647 h 496"/>
              <a:gd name="T12" fmla="*/ 2147483647 w 528"/>
              <a:gd name="T13" fmla="*/ 0 h 496"/>
              <a:gd name="T14" fmla="*/ 2147483647 w 528"/>
              <a:gd name="T15" fmla="*/ 2147483647 h 496"/>
              <a:gd name="T16" fmla="*/ 2147483647 w 528"/>
              <a:gd name="T17" fmla="*/ 2147483647 h 496"/>
              <a:gd name="T18" fmla="*/ 2147483647 w 528"/>
              <a:gd name="T19" fmla="*/ 2147483647 h 496"/>
              <a:gd name="T20" fmla="*/ 2147483647 w 528"/>
              <a:gd name="T21" fmla="*/ 2147483647 h 496"/>
              <a:gd name="T22" fmla="*/ 2147483647 w 528"/>
              <a:gd name="T23" fmla="*/ 2147483647 h 496"/>
              <a:gd name="T24" fmla="*/ 2147483647 w 528"/>
              <a:gd name="T25" fmla="*/ 2147483647 h 496"/>
              <a:gd name="T26" fmla="*/ 2147483647 w 528"/>
              <a:gd name="T27" fmla="*/ 2147483647 h 496"/>
              <a:gd name="T28" fmla="*/ 2147483647 w 528"/>
              <a:gd name="T29" fmla="*/ 2147483647 h 496"/>
              <a:gd name="T30" fmla="*/ 0 w 528"/>
              <a:gd name="T31" fmla="*/ 2147483647 h 496"/>
              <a:gd name="T32" fmla="*/ 2147483647 w 528"/>
              <a:gd name="T33" fmla="*/ 2147483647 h 496"/>
              <a:gd name="T34" fmla="*/ 2147483647 w 528"/>
              <a:gd name="T35" fmla="*/ 2147483647 h 496"/>
              <a:gd name="T36" fmla="*/ 2147483647 w 528"/>
              <a:gd name="T37" fmla="*/ 2147483647 h 496"/>
              <a:gd name="T38" fmla="*/ 2147483647 w 528"/>
              <a:gd name="T39" fmla="*/ 2147483647 h 496"/>
              <a:gd name="T40" fmla="*/ 2147483647 w 528"/>
              <a:gd name="T41" fmla="*/ 2147483647 h 496"/>
              <a:gd name="T42" fmla="*/ 2147483647 w 528"/>
              <a:gd name="T43" fmla="*/ 2147483647 h 496"/>
              <a:gd name="T44" fmla="*/ 2147483647 w 528"/>
              <a:gd name="T45" fmla="*/ 2147483647 h 496"/>
              <a:gd name="T46" fmla="*/ 2147483647 w 528"/>
              <a:gd name="T47" fmla="*/ 2147483647 h 496"/>
              <a:gd name="T48" fmla="*/ 2147483647 w 528"/>
              <a:gd name="T49" fmla="*/ 2147483647 h 496"/>
              <a:gd name="T50" fmla="*/ 2147483647 w 528"/>
              <a:gd name="T51" fmla="*/ 2147483647 h 496"/>
              <a:gd name="T52" fmla="*/ 2147483647 w 528"/>
              <a:gd name="T53" fmla="*/ 2147483647 h 496"/>
              <a:gd name="T54" fmla="*/ 2147483647 w 528"/>
              <a:gd name="T55" fmla="*/ 2147483647 h 496"/>
              <a:gd name="T56" fmla="*/ 2147483647 w 528"/>
              <a:gd name="T57" fmla="*/ 2147483647 h 496"/>
              <a:gd name="T58" fmla="*/ 2147483647 w 528"/>
              <a:gd name="T59" fmla="*/ 2147483647 h 496"/>
              <a:gd name="T60" fmla="*/ 2147483647 w 528"/>
              <a:gd name="T61" fmla="*/ 2147483647 h 496"/>
              <a:gd name="T62" fmla="*/ 2147483647 w 528"/>
              <a:gd name="T63" fmla="*/ 2147483647 h 496"/>
              <a:gd name="T64" fmla="*/ 2147483647 w 528"/>
              <a:gd name="T65" fmla="*/ 2147483647 h 496"/>
              <a:gd name="T66" fmla="*/ 2147483647 w 528"/>
              <a:gd name="T67" fmla="*/ 2147483647 h 496"/>
              <a:gd name="T68" fmla="*/ 2147483647 w 528"/>
              <a:gd name="T69" fmla="*/ 2147483647 h 496"/>
              <a:gd name="T70" fmla="*/ 2147483647 w 528"/>
              <a:gd name="T71" fmla="*/ 2147483647 h 496"/>
              <a:gd name="T72" fmla="*/ 2147483647 w 528"/>
              <a:gd name="T73" fmla="*/ 2147483647 h 496"/>
              <a:gd name="T74" fmla="*/ 2147483647 w 528"/>
              <a:gd name="T75" fmla="*/ 2147483647 h 496"/>
              <a:gd name="T76" fmla="*/ 2147483647 w 528"/>
              <a:gd name="T77" fmla="*/ 2147483647 h 496"/>
              <a:gd name="T78" fmla="*/ 2147483647 w 528"/>
              <a:gd name="T79" fmla="*/ 2147483647 h 496"/>
              <a:gd name="T80" fmla="*/ 2147483647 w 528"/>
              <a:gd name="T81" fmla="*/ 2147483647 h 496"/>
              <a:gd name="T82" fmla="*/ 2147483647 w 528"/>
              <a:gd name="T83" fmla="*/ 2147483647 h 496"/>
              <a:gd name="T84" fmla="*/ 2147483647 w 528"/>
              <a:gd name="T85" fmla="*/ 2147483647 h 496"/>
              <a:gd name="T86" fmla="*/ 2147483647 w 528"/>
              <a:gd name="T87" fmla="*/ 2147483647 h 496"/>
              <a:gd name="T88" fmla="*/ 2147483647 w 528"/>
              <a:gd name="T89" fmla="*/ 2147483647 h 496"/>
              <a:gd name="T90" fmla="*/ 2147483647 w 528"/>
              <a:gd name="T91" fmla="*/ 2147483647 h 496"/>
              <a:gd name="T92" fmla="*/ 2147483647 w 528"/>
              <a:gd name="T93" fmla="*/ 2147483647 h 496"/>
              <a:gd name="T94" fmla="*/ 2147483647 w 528"/>
              <a:gd name="T95" fmla="*/ 0 h 496"/>
              <a:gd name="T96" fmla="*/ 2147483647 w 528"/>
              <a:gd name="T97" fmla="*/ 2147483647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2147483647 w 2312"/>
              <a:gd name="T1" fmla="*/ 2147483647 h 2313"/>
              <a:gd name="T2" fmla="*/ 2147483647 w 2312"/>
              <a:gd name="T3" fmla="*/ 2147483647 h 2313"/>
              <a:gd name="T4" fmla="*/ 2147483647 w 2312"/>
              <a:gd name="T5" fmla="*/ 0 h 2313"/>
              <a:gd name="T6" fmla="*/ 2147483647 w 2312"/>
              <a:gd name="T7" fmla="*/ 2147483647 h 2313"/>
              <a:gd name="T8" fmla="*/ 2147483647 w 2312"/>
              <a:gd name="T9" fmla="*/ 2147483647 h 2313"/>
              <a:gd name="T10" fmla="*/ 2147483647 w 2312"/>
              <a:gd name="T11" fmla="*/ 2147483647 h 2313"/>
              <a:gd name="T12" fmla="*/ 2147483647 w 2312"/>
              <a:gd name="T13" fmla="*/ 2147483647 h 2313"/>
              <a:gd name="T14" fmla="*/ 2147483647 w 2312"/>
              <a:gd name="T15" fmla="*/ 2147483647 h 2313"/>
              <a:gd name="T16" fmla="*/ 2147483647 w 2312"/>
              <a:gd name="T17" fmla="*/ 2147483647 h 2313"/>
              <a:gd name="T18" fmla="*/ 2147483647 w 2312"/>
              <a:gd name="T19" fmla="*/ 2147483647 h 2313"/>
              <a:gd name="T20" fmla="*/ 2147483647 w 2312"/>
              <a:gd name="T21" fmla="*/ 2147483647 h 2313"/>
              <a:gd name="T22" fmla="*/ 2147483647 w 2312"/>
              <a:gd name="T23" fmla="*/ 2147483647 h 2313"/>
              <a:gd name="T24" fmla="*/ 2147483647 w 2312"/>
              <a:gd name="T25" fmla="*/ 2147483647 h 2313"/>
              <a:gd name="T26" fmla="*/ 2147483647 w 2312"/>
              <a:gd name="T27" fmla="*/ 2147483647 h 2313"/>
              <a:gd name="T28" fmla="*/ 2147483647 w 2312"/>
              <a:gd name="T29" fmla="*/ 2147483647 h 2313"/>
              <a:gd name="T30" fmla="*/ 0 w 2312"/>
              <a:gd name="T31" fmla="*/ 2147483647 h 2313"/>
              <a:gd name="T32" fmla="*/ 2147483647 w 2312"/>
              <a:gd name="T33" fmla="*/ 2147483647 h 2313"/>
              <a:gd name="T34" fmla="*/ 2147483647 w 2312"/>
              <a:gd name="T35" fmla="*/ 2147483647 h 2313"/>
              <a:gd name="T36" fmla="*/ 2147483647 w 2312"/>
              <a:gd name="T37" fmla="*/ 2147483647 h 2313"/>
              <a:gd name="T38" fmla="*/ 2147483647 w 2312"/>
              <a:gd name="T39" fmla="*/ 2147483647 h 2313"/>
              <a:gd name="T40" fmla="*/ 2147483647 w 2312"/>
              <a:gd name="T41" fmla="*/ 2147483647 h 2313"/>
              <a:gd name="T42" fmla="*/ 2147483647 w 2312"/>
              <a:gd name="T43" fmla="*/ 2147483647 h 2313"/>
              <a:gd name="T44" fmla="*/ 2147483647 w 2312"/>
              <a:gd name="T45" fmla="*/ 2147483647 h 2313"/>
              <a:gd name="T46" fmla="*/ 2147483647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483647 h 2313"/>
              <a:gd name="T84" fmla="*/ 2147483647 w 2312"/>
              <a:gd name="T85" fmla="*/ 2147483647 h 2313"/>
              <a:gd name="T86" fmla="*/ 2147483647 w 2312"/>
              <a:gd name="T87" fmla="*/ 2147483647 h 2313"/>
              <a:gd name="T88" fmla="*/ 2147483647 w 2312"/>
              <a:gd name="T89" fmla="*/ 2147483647 h 2313"/>
              <a:gd name="T90" fmla="*/ 2147483647 w 2312"/>
              <a:gd name="T91" fmla="*/ 2147483647 h 2313"/>
              <a:gd name="T92" fmla="*/ 2147483647 w 2312"/>
              <a:gd name="T93" fmla="*/ 2147483647 h 2313"/>
              <a:gd name="T94" fmla="*/ 2147483647 w 2312"/>
              <a:gd name="T95" fmla="*/ 2147483647 h 2313"/>
              <a:gd name="T96" fmla="*/ 2147483647 w 2312"/>
              <a:gd name="T97" fmla="*/ 2147483647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2147483647 h 2313"/>
              <a:gd name="T2" fmla="*/ 2147483647 w 2312"/>
              <a:gd name="T3" fmla="*/ 2147483647 h 2313"/>
              <a:gd name="T4" fmla="*/ 2147483647 w 2312"/>
              <a:gd name="T5" fmla="*/ 0 h 2313"/>
              <a:gd name="T6" fmla="*/ 2147483647 w 2312"/>
              <a:gd name="T7" fmla="*/ 2147483647 h 2313"/>
              <a:gd name="T8" fmla="*/ 2147483647 w 2312"/>
              <a:gd name="T9" fmla="*/ 2147483647 h 2313"/>
              <a:gd name="T10" fmla="*/ 2147483647 w 2312"/>
              <a:gd name="T11" fmla="*/ 2147483647 h 2313"/>
              <a:gd name="T12" fmla="*/ 2147483647 w 2312"/>
              <a:gd name="T13" fmla="*/ 2147483647 h 2313"/>
              <a:gd name="T14" fmla="*/ 2147483647 w 2312"/>
              <a:gd name="T15" fmla="*/ 2147483647 h 2313"/>
              <a:gd name="T16" fmla="*/ 2147483647 w 2312"/>
              <a:gd name="T17" fmla="*/ 2147483647 h 2313"/>
              <a:gd name="T18" fmla="*/ 2147483647 w 2312"/>
              <a:gd name="T19" fmla="*/ 2147483647 h 2313"/>
              <a:gd name="T20" fmla="*/ 2147483647 w 2312"/>
              <a:gd name="T21" fmla="*/ 2147483647 h 2313"/>
              <a:gd name="T22" fmla="*/ 2147483647 w 2312"/>
              <a:gd name="T23" fmla="*/ 2147483647 h 2313"/>
              <a:gd name="T24" fmla="*/ 2147483647 w 2312"/>
              <a:gd name="T25" fmla="*/ 2147483647 h 2313"/>
              <a:gd name="T26" fmla="*/ 2147483647 w 2312"/>
              <a:gd name="T27" fmla="*/ 2147483647 h 2313"/>
              <a:gd name="T28" fmla="*/ 2147483647 w 2312"/>
              <a:gd name="T29" fmla="*/ 2147483647 h 2313"/>
              <a:gd name="T30" fmla="*/ 0 w 2312"/>
              <a:gd name="T31" fmla="*/ 2147483647 h 2313"/>
              <a:gd name="T32" fmla="*/ 2147483647 w 2312"/>
              <a:gd name="T33" fmla="*/ 2147483647 h 2313"/>
              <a:gd name="T34" fmla="*/ 2147483647 w 2312"/>
              <a:gd name="T35" fmla="*/ 2147483647 h 2313"/>
              <a:gd name="T36" fmla="*/ 2147483647 w 2312"/>
              <a:gd name="T37" fmla="*/ 2147483647 h 2313"/>
              <a:gd name="T38" fmla="*/ 2147483647 w 2312"/>
              <a:gd name="T39" fmla="*/ 2147483647 h 2313"/>
              <a:gd name="T40" fmla="*/ 2147483647 w 2312"/>
              <a:gd name="T41" fmla="*/ 2147483647 h 2313"/>
              <a:gd name="T42" fmla="*/ 2147483647 w 2312"/>
              <a:gd name="T43" fmla="*/ 2147483647 h 2313"/>
              <a:gd name="T44" fmla="*/ 2147483647 w 2312"/>
              <a:gd name="T45" fmla="*/ 2147483647 h 2313"/>
              <a:gd name="T46" fmla="*/ 2147483647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483647 h 2313"/>
              <a:gd name="T84" fmla="*/ 2147483647 w 2312"/>
              <a:gd name="T85" fmla="*/ 2147483647 h 2313"/>
              <a:gd name="T86" fmla="*/ 2147483647 w 2312"/>
              <a:gd name="T87" fmla="*/ 2147483647 h 2313"/>
              <a:gd name="T88" fmla="*/ 2147483647 w 2312"/>
              <a:gd name="T89" fmla="*/ 2147483647 h 2313"/>
              <a:gd name="T90" fmla="*/ 2147483647 w 2312"/>
              <a:gd name="T91" fmla="*/ 2147483647 h 2313"/>
              <a:gd name="T92" fmla="*/ 2147483647 w 2312"/>
              <a:gd name="T93" fmla="*/ 2147483647 h 2313"/>
              <a:gd name="T94" fmla="*/ 2147483647 w 2312"/>
              <a:gd name="T95" fmla="*/ 2147483647 h 2313"/>
              <a:gd name="T96" fmla="*/ 2147483647 w 2312"/>
              <a:gd name="T97" fmla="*/ 2147483647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2147483647 h 1321"/>
              <a:gd name="T2" fmla="*/ 2147483647 w 2153"/>
              <a:gd name="T3" fmla="*/ 2147483647 h 1321"/>
              <a:gd name="T4" fmla="*/ 2147483647 w 2153"/>
              <a:gd name="T5" fmla="*/ 0 h 1321"/>
              <a:gd name="T6" fmla="*/ 2147483647 w 2153"/>
              <a:gd name="T7" fmla="*/ 2147483647 h 1321"/>
              <a:gd name="T8" fmla="*/ 2147483647 w 2153"/>
              <a:gd name="T9" fmla="*/ 2147483647 h 1321"/>
              <a:gd name="T10" fmla="*/ 2147483647 w 2153"/>
              <a:gd name="T11" fmla="*/ 2147483647 h 1321"/>
              <a:gd name="T12" fmla="*/ 2147483647 w 2153"/>
              <a:gd name="T13" fmla="*/ 2147483647 h 1321"/>
              <a:gd name="T14" fmla="*/ 2147483647 w 2153"/>
              <a:gd name="T15" fmla="*/ 2147483647 h 1321"/>
              <a:gd name="T16" fmla="*/ 2147483647 w 2153"/>
              <a:gd name="T17" fmla="*/ 2147483647 h 1321"/>
              <a:gd name="T18" fmla="*/ 2147483647 w 2153"/>
              <a:gd name="T19" fmla="*/ 2147483647 h 1321"/>
              <a:gd name="T20" fmla="*/ 2147483647 w 2153"/>
              <a:gd name="T21" fmla="*/ 2147483647 h 1321"/>
              <a:gd name="T22" fmla="*/ 2147483647 w 2153"/>
              <a:gd name="T23" fmla="*/ 2147483647 h 1321"/>
              <a:gd name="T24" fmla="*/ 2147483647 w 2153"/>
              <a:gd name="T25" fmla="*/ 2147483647 h 1321"/>
              <a:gd name="T26" fmla="*/ 2147483647 w 2153"/>
              <a:gd name="T27" fmla="*/ 2147483647 h 1321"/>
              <a:gd name="T28" fmla="*/ 2147483647 w 2153"/>
              <a:gd name="T29" fmla="*/ 2147483647 h 1321"/>
              <a:gd name="T30" fmla="*/ 0 w 2153"/>
              <a:gd name="T31" fmla="*/ 2147483647 h 1321"/>
              <a:gd name="T32" fmla="*/ 2147483647 w 2153"/>
              <a:gd name="T33" fmla="*/ 2147483647 h 1321"/>
              <a:gd name="T34" fmla="*/ 2147483647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2147483647 h 1321"/>
              <a:gd name="T48" fmla="*/ 2147483647 w 2153"/>
              <a:gd name="T49" fmla="*/ 2147483647 h 1321"/>
              <a:gd name="T50" fmla="*/ 2147483647 w 2153"/>
              <a:gd name="T51" fmla="*/ 2147483647 h 1321"/>
              <a:gd name="T52" fmla="*/ 2147483647 w 2153"/>
              <a:gd name="T53" fmla="*/ 2147483647 h 1321"/>
              <a:gd name="T54" fmla="*/ 2147483647 w 2153"/>
              <a:gd name="T55" fmla="*/ 2147483647 h 1321"/>
              <a:gd name="T56" fmla="*/ 2147483647 w 2153"/>
              <a:gd name="T57" fmla="*/ 2147483647 h 1321"/>
              <a:gd name="T58" fmla="*/ 2147483647 w 2153"/>
              <a:gd name="T59" fmla="*/ 2147483647 h 1321"/>
              <a:gd name="T60" fmla="*/ 2147483647 w 2153"/>
              <a:gd name="T61" fmla="*/ 2147483647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2147483647 w 2312"/>
              <a:gd name="T1" fmla="*/ 2147483647 h 2313"/>
              <a:gd name="T2" fmla="*/ 2147483647 w 2312"/>
              <a:gd name="T3" fmla="*/ 2147483647 h 2313"/>
              <a:gd name="T4" fmla="*/ 2147483647 w 2312"/>
              <a:gd name="T5" fmla="*/ 0 h 2313"/>
              <a:gd name="T6" fmla="*/ 2147483647 w 2312"/>
              <a:gd name="T7" fmla="*/ 2147483647 h 2313"/>
              <a:gd name="T8" fmla="*/ 2147483647 w 2312"/>
              <a:gd name="T9" fmla="*/ 2147483647 h 2313"/>
              <a:gd name="T10" fmla="*/ 2147483647 w 2312"/>
              <a:gd name="T11" fmla="*/ 2147483647 h 2313"/>
              <a:gd name="T12" fmla="*/ 2147483647 w 2312"/>
              <a:gd name="T13" fmla="*/ 2147483647 h 2313"/>
              <a:gd name="T14" fmla="*/ 2147483647 w 2312"/>
              <a:gd name="T15" fmla="*/ 2147483647 h 2313"/>
              <a:gd name="T16" fmla="*/ 2147483647 w 2312"/>
              <a:gd name="T17" fmla="*/ 2147483647 h 2313"/>
              <a:gd name="T18" fmla="*/ 2147483647 w 2312"/>
              <a:gd name="T19" fmla="*/ 2147483647 h 2313"/>
              <a:gd name="T20" fmla="*/ 2147483647 w 2312"/>
              <a:gd name="T21" fmla="*/ 2147483647 h 2313"/>
              <a:gd name="T22" fmla="*/ 2147483647 w 2312"/>
              <a:gd name="T23" fmla="*/ 2147483647 h 2313"/>
              <a:gd name="T24" fmla="*/ 2147483647 w 2312"/>
              <a:gd name="T25" fmla="*/ 2147483647 h 2313"/>
              <a:gd name="T26" fmla="*/ 2147483647 w 2312"/>
              <a:gd name="T27" fmla="*/ 2147483647 h 2313"/>
              <a:gd name="T28" fmla="*/ 2147483647 w 2312"/>
              <a:gd name="T29" fmla="*/ 2147483647 h 2313"/>
              <a:gd name="T30" fmla="*/ 0 w 2312"/>
              <a:gd name="T31" fmla="*/ 2147483647 h 2313"/>
              <a:gd name="T32" fmla="*/ 2147483647 w 2312"/>
              <a:gd name="T33" fmla="*/ 2147483647 h 2313"/>
              <a:gd name="T34" fmla="*/ 2147483647 w 2312"/>
              <a:gd name="T35" fmla="*/ 2147483647 h 2313"/>
              <a:gd name="T36" fmla="*/ 2147483647 w 2312"/>
              <a:gd name="T37" fmla="*/ 2147483647 h 2313"/>
              <a:gd name="T38" fmla="*/ 2147483647 w 2312"/>
              <a:gd name="T39" fmla="*/ 2147483647 h 2313"/>
              <a:gd name="T40" fmla="*/ 2147483647 w 2312"/>
              <a:gd name="T41" fmla="*/ 2147483647 h 2313"/>
              <a:gd name="T42" fmla="*/ 2147483647 w 2312"/>
              <a:gd name="T43" fmla="*/ 2147483647 h 2313"/>
              <a:gd name="T44" fmla="*/ 2147483647 w 2312"/>
              <a:gd name="T45" fmla="*/ 2147483647 h 2313"/>
              <a:gd name="T46" fmla="*/ 2147483647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483647 h 2313"/>
              <a:gd name="T84" fmla="*/ 2147483647 w 2312"/>
              <a:gd name="T85" fmla="*/ 2147483647 h 2313"/>
              <a:gd name="T86" fmla="*/ 2147483647 w 2312"/>
              <a:gd name="T87" fmla="*/ 2147483647 h 2313"/>
              <a:gd name="T88" fmla="*/ 2147483647 w 2312"/>
              <a:gd name="T89" fmla="*/ 2147483647 h 2313"/>
              <a:gd name="T90" fmla="*/ 2147483647 w 2312"/>
              <a:gd name="T91" fmla="*/ 2147483647 h 2313"/>
              <a:gd name="T92" fmla="*/ 2147483647 w 2312"/>
              <a:gd name="T93" fmla="*/ 2147483647 h 2313"/>
              <a:gd name="T94" fmla="*/ 2147483647 w 2312"/>
              <a:gd name="T95" fmla="*/ 2147483647 h 2313"/>
              <a:gd name="T96" fmla="*/ 2147483647 w 2312"/>
              <a:gd name="T97" fmla="*/ 2147483647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2147483647 w 2312"/>
              <a:gd name="T1" fmla="*/ 2147483647 h 2313"/>
              <a:gd name="T2" fmla="*/ 2147483647 w 2312"/>
              <a:gd name="T3" fmla="*/ 2147483647 h 2313"/>
              <a:gd name="T4" fmla="*/ 2147483647 w 2312"/>
              <a:gd name="T5" fmla="*/ 0 h 2313"/>
              <a:gd name="T6" fmla="*/ 2147483647 w 2312"/>
              <a:gd name="T7" fmla="*/ 2147483647 h 2313"/>
              <a:gd name="T8" fmla="*/ 2147483647 w 2312"/>
              <a:gd name="T9" fmla="*/ 2147483647 h 2313"/>
              <a:gd name="T10" fmla="*/ 2147483647 w 2312"/>
              <a:gd name="T11" fmla="*/ 2147483647 h 2313"/>
              <a:gd name="T12" fmla="*/ 2147483647 w 2312"/>
              <a:gd name="T13" fmla="*/ 2147483647 h 2313"/>
              <a:gd name="T14" fmla="*/ 2147483647 w 2312"/>
              <a:gd name="T15" fmla="*/ 2147483647 h 2313"/>
              <a:gd name="T16" fmla="*/ 2147483647 w 2312"/>
              <a:gd name="T17" fmla="*/ 2147483647 h 2313"/>
              <a:gd name="T18" fmla="*/ 2147483647 w 2312"/>
              <a:gd name="T19" fmla="*/ 2147483647 h 2313"/>
              <a:gd name="T20" fmla="*/ 2147483647 w 2312"/>
              <a:gd name="T21" fmla="*/ 2147483647 h 2313"/>
              <a:gd name="T22" fmla="*/ 2147483647 w 2312"/>
              <a:gd name="T23" fmla="*/ 2147483647 h 2313"/>
              <a:gd name="T24" fmla="*/ 2147483647 w 2312"/>
              <a:gd name="T25" fmla="*/ 2147483647 h 2313"/>
              <a:gd name="T26" fmla="*/ 2147483647 w 2312"/>
              <a:gd name="T27" fmla="*/ 2147483647 h 2313"/>
              <a:gd name="T28" fmla="*/ 2147483647 w 2312"/>
              <a:gd name="T29" fmla="*/ 2147483647 h 2313"/>
              <a:gd name="T30" fmla="*/ 0 w 2312"/>
              <a:gd name="T31" fmla="*/ 2147483647 h 2313"/>
              <a:gd name="T32" fmla="*/ 2147483647 w 2312"/>
              <a:gd name="T33" fmla="*/ 2147483647 h 2313"/>
              <a:gd name="T34" fmla="*/ 2147483647 w 2312"/>
              <a:gd name="T35" fmla="*/ 2147483647 h 2313"/>
              <a:gd name="T36" fmla="*/ 2147483647 w 2312"/>
              <a:gd name="T37" fmla="*/ 2147483647 h 2313"/>
              <a:gd name="T38" fmla="*/ 2147483647 w 2312"/>
              <a:gd name="T39" fmla="*/ 2147483647 h 2313"/>
              <a:gd name="T40" fmla="*/ 2147483647 w 2312"/>
              <a:gd name="T41" fmla="*/ 2147483647 h 2313"/>
              <a:gd name="T42" fmla="*/ 2147483647 w 2312"/>
              <a:gd name="T43" fmla="*/ 2147483647 h 2313"/>
              <a:gd name="T44" fmla="*/ 2147483647 w 2312"/>
              <a:gd name="T45" fmla="*/ 2147483647 h 2313"/>
              <a:gd name="T46" fmla="*/ 2147483647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483647 h 2313"/>
              <a:gd name="T84" fmla="*/ 2147483647 w 2312"/>
              <a:gd name="T85" fmla="*/ 2147483647 h 2313"/>
              <a:gd name="T86" fmla="*/ 2147483647 w 2312"/>
              <a:gd name="T87" fmla="*/ 2147483647 h 2313"/>
              <a:gd name="T88" fmla="*/ 2147483647 w 2312"/>
              <a:gd name="T89" fmla="*/ 2147483647 h 2313"/>
              <a:gd name="T90" fmla="*/ 2147483647 w 2312"/>
              <a:gd name="T91" fmla="*/ 2147483647 h 2313"/>
              <a:gd name="T92" fmla="*/ 2147483647 w 2312"/>
              <a:gd name="T93" fmla="*/ 2147483647 h 2313"/>
              <a:gd name="T94" fmla="*/ 2147483647 w 2312"/>
              <a:gd name="T95" fmla="*/ 2147483647 h 2313"/>
              <a:gd name="T96" fmla="*/ 2147483647 w 2312"/>
              <a:gd name="T97" fmla="*/ 2147483647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2147483647 h 2518"/>
              <a:gd name="T4" fmla="*/ 2147483647 w 1265"/>
              <a:gd name="T5" fmla="*/ 2147483647 h 2518"/>
              <a:gd name="T6" fmla="*/ 2147483647 w 1265"/>
              <a:gd name="T7" fmla="*/ 2147483647 h 2518"/>
              <a:gd name="T8" fmla="*/ 2147483647 w 1265"/>
              <a:gd name="T9" fmla="*/ 2147483647 h 2518"/>
              <a:gd name="T10" fmla="*/ 2147483647 w 1265"/>
              <a:gd name="T11" fmla="*/ 2147483647 h 2518"/>
              <a:gd name="T12" fmla="*/ 2147483647 w 1265"/>
              <a:gd name="T13" fmla="*/ 2147483647 h 2518"/>
              <a:gd name="T14" fmla="*/ 2147483647 w 1265"/>
              <a:gd name="T15" fmla="*/ 2147483647 h 2518"/>
              <a:gd name="T16" fmla="*/ 2147483647 w 1265"/>
              <a:gd name="T17" fmla="*/ 2147483647 h 2518"/>
              <a:gd name="T18" fmla="*/ 2147483647 w 1265"/>
              <a:gd name="T19" fmla="*/ 2147483647 h 2518"/>
              <a:gd name="T20" fmla="*/ 2147483647 w 1265"/>
              <a:gd name="T21" fmla="*/ 2147483647 h 2518"/>
              <a:gd name="T22" fmla="*/ 2147483647 w 1265"/>
              <a:gd name="T23" fmla="*/ 2147483647 h 2518"/>
              <a:gd name="T24" fmla="*/ 2147483647 w 1265"/>
              <a:gd name="T25" fmla="*/ 2147483647 h 2518"/>
              <a:gd name="T26" fmla="*/ 0 w 1265"/>
              <a:gd name="T27" fmla="*/ 2147483647 h 2518"/>
              <a:gd name="T28" fmla="*/ 2147483647 w 1265"/>
              <a:gd name="T29" fmla="*/ 2147483647 h 2518"/>
              <a:gd name="T30" fmla="*/ 2147483647 w 1265"/>
              <a:gd name="T31" fmla="*/ 2147483647 h 2518"/>
              <a:gd name="T32" fmla="*/ 2147483647 w 1265"/>
              <a:gd name="T33" fmla="*/ 2147483647 h 2518"/>
              <a:gd name="T34" fmla="*/ 2147483647 w 1265"/>
              <a:gd name="T35" fmla="*/ 2147483647 h 2518"/>
              <a:gd name="T36" fmla="*/ 2147483647 w 1265"/>
              <a:gd name="T37" fmla="*/ 2147483647 h 2518"/>
              <a:gd name="T38" fmla="*/ 2147483647 w 1265"/>
              <a:gd name="T39" fmla="*/ 2147483647 h 2518"/>
              <a:gd name="T40" fmla="*/ 2147483647 w 1265"/>
              <a:gd name="T41" fmla="*/ 2147483647 h 2518"/>
              <a:gd name="T42" fmla="*/ 214748364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10" descr="Facbann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F08F6FED-50DA-417F-A20D-E7FEB8AED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rgbClr val="FFFF00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5E5E44-1B13-4EFF-91F0-AB4DE4F8BA71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86000"/>
            <a:ext cx="8305800" cy="1143000"/>
          </a:xfrm>
        </p:spPr>
        <p:txBody>
          <a:bodyPr/>
          <a:lstStyle/>
          <a:p>
            <a:pPr algn="ctr"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Runlevels, RPMs, and Reboots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14800"/>
            <a:ext cx="8305800" cy="1752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TCMG 303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j017257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38200"/>
            <a:ext cx="25908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2"/>
          <p:cNvGraphicFramePr>
            <a:graphicFrameLocks noChangeAspect="1"/>
          </p:cNvGraphicFramePr>
          <p:nvPr/>
        </p:nvGraphicFramePr>
        <p:xfrm>
          <a:off x="0" y="0"/>
          <a:ext cx="9144000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Slide" r:id="rId3" imgW="11518900" imgH="8636000" progId="PowerPoint.Slide.8">
                  <p:embed/>
                </p:oleObj>
              </mc:Choice>
              <mc:Fallback>
                <p:oleObj name="Slide" r:id="rId3" imgW="11518900" imgH="8636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304800"/>
            <a:ext cx="3365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4D4D4D">
                <a:alpha val="74998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smtClean="0">
                <a:solidFill>
                  <a:srgbClr val="FF0000"/>
                </a:solidFill>
              </a:rPr>
              <a:t>The superuser</a:t>
            </a:r>
            <a:endParaRPr lang="en-US" sz="1800" smtClean="0">
              <a:solidFill>
                <a:srgbClr val="FF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1600200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smtClean="0">
                <a:solidFill>
                  <a:srgbClr val="FF0000"/>
                </a:solidFill>
              </a:rPr>
              <a:t>administrator = root</a:t>
            </a:r>
          </a:p>
          <a:p>
            <a:pPr eaLnBrk="1" hangingPunct="1">
              <a:defRPr/>
            </a:pPr>
            <a:endParaRPr lang="en-US" sz="3600" b="1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3600" b="1" smtClean="0">
                <a:solidFill>
                  <a:srgbClr val="FF0000"/>
                </a:solidFill>
              </a:rPr>
              <a:t>Root has global, unilateral permissions to do anything on a Unix system.</a:t>
            </a:r>
          </a:p>
          <a:p>
            <a:pPr eaLnBrk="1" hangingPunct="1">
              <a:defRPr/>
            </a:pPr>
            <a:endParaRPr lang="en-US" sz="3600" b="1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3600" b="1" smtClean="0">
                <a:solidFill>
                  <a:srgbClr val="FF0000"/>
                </a:solidFill>
              </a:rPr>
              <a:t>Needed to access many files.</a:t>
            </a:r>
          </a:p>
          <a:p>
            <a:pPr eaLnBrk="1" hangingPunct="1">
              <a:defRPr/>
            </a:pPr>
            <a:endParaRPr lang="en-US" sz="3600" b="1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3600" b="1" smtClean="0">
                <a:solidFill>
                  <a:srgbClr val="FF0000"/>
                </a:solidFill>
              </a:rPr>
              <a:t>su -</a:t>
            </a:r>
            <a:endParaRPr lang="en-US" sz="18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032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Slide" r:id="rId3" imgW="10502900" imgH="7874000" progId="PowerPoint.Slide.8">
                  <p:embed/>
                </p:oleObj>
              </mc:Choice>
              <mc:Fallback>
                <p:oleObj name="Slide" r:id="rId3" imgW="10502900" imgH="7874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28600" y="304800"/>
            <a:ext cx="4913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smtClean="0">
                <a:solidFill>
                  <a:srgbClr val="FFFF00"/>
                </a:solidFill>
              </a:rPr>
              <a:t>Additional Text Views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1219200"/>
            <a:ext cx="8153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cat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less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more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tail (-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f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)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2309017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2"/>
          <p:cNvGraphicFramePr>
            <a:graphicFrameLocks noChangeAspect="1"/>
          </p:cNvGraphicFramePr>
          <p:nvPr/>
        </p:nvGraphicFramePr>
        <p:xfrm>
          <a:off x="0" y="0"/>
          <a:ext cx="9144000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Slide" r:id="rId3" imgW="11518900" imgH="8636000" progId="PowerPoint.Slide.8">
                  <p:embed/>
                </p:oleObj>
              </mc:Choice>
              <mc:Fallback>
                <p:oleObj name="Slide" r:id="rId3" imgW="11518900" imgH="8636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8600" y="304800"/>
            <a:ext cx="4643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smtClean="0">
                <a:solidFill>
                  <a:srgbClr val="FFFF00"/>
                </a:solidFill>
              </a:rPr>
              <a:t>With a cherry on top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2819400"/>
            <a:ext cx="815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Commands learned in vi work inside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man less tail more</a:t>
            </a:r>
          </a:p>
        </p:txBody>
      </p:sp>
    </p:spTree>
    <p:extLst>
      <p:ext uri="{BB962C8B-B14F-4D97-AF65-F5344CB8AC3E}">
        <p14:creationId xmlns:p14="http://schemas.microsoft.com/office/powerpoint/2010/main" val="2806614228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Object 2"/>
          <p:cNvGraphicFramePr>
            <a:graphicFrameLocks noChangeAspect="1"/>
          </p:cNvGraphicFramePr>
          <p:nvPr/>
        </p:nvGraphicFramePr>
        <p:xfrm>
          <a:off x="0" y="0"/>
          <a:ext cx="9144000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Slide" r:id="rId3" imgW="10502900" imgH="7874000" progId="PowerPoint.Slide.8">
                  <p:embed/>
                </p:oleObj>
              </mc:Choice>
              <mc:Fallback>
                <p:oleObj name="Slide" r:id="rId3" imgW="10502900" imgH="7874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304800"/>
            <a:ext cx="12080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smtClean="0">
                <a:solidFill>
                  <a:srgbClr val="FFFF00"/>
                </a:solidFill>
              </a:rPr>
              <a:t>sed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190500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Streaming text editor</a:t>
            </a:r>
          </a:p>
          <a:p>
            <a:pPr>
              <a:defRPr/>
            </a:pP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Like running vi without having to run vi</a:t>
            </a:r>
          </a:p>
          <a:p>
            <a:pPr>
              <a:defRPr/>
            </a:pP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Interactive processing against files (-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f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)</a:t>
            </a:r>
          </a:p>
          <a:p>
            <a:pPr>
              <a:defRPr/>
            </a:pP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958746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0090"/>
            </a:gs>
            <a:gs pos="26000">
              <a:srgbClr val="FF0C15"/>
            </a:gs>
            <a:gs pos="55000">
              <a:srgbClr val="64097A"/>
            </a:gs>
            <a:gs pos="77000">
              <a:srgbClr val="64097A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3213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smtClean="0">
                <a:solidFill>
                  <a:srgbClr val="FFFF00"/>
                </a:solidFill>
              </a:rPr>
              <a:t>sed examples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85800"/>
            <a:ext cx="91440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sed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s/happy/sad/g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file1</a:t>
            </a:r>
          </a:p>
          <a:p>
            <a:pPr>
              <a:defRPr/>
            </a:pP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Text file called invite-list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     name: 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Trez</a:t>
            </a: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  name: Rob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              name: Minnie Mouse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       color:  yellow</a:t>
            </a: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                        emotion:  happy</a:t>
            </a:r>
          </a:p>
          <a:p>
            <a:pPr>
              <a:defRPr/>
            </a:pP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./cat invite-list | 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grep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name | 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sed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'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s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/^[ \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t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]*//;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s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/[ \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t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]*$//' | 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sed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 '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s</a:t>
            </a: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/name\:\ //' </a:t>
            </a:r>
          </a:p>
        </p:txBody>
      </p:sp>
    </p:spTree>
    <p:extLst>
      <p:ext uri="{BB962C8B-B14F-4D97-AF65-F5344CB8AC3E}">
        <p14:creationId xmlns:p14="http://schemas.microsoft.com/office/powerpoint/2010/main" val="4076597673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Object 2"/>
          <p:cNvGraphicFramePr>
            <a:graphicFrameLocks noChangeAspect="1"/>
          </p:cNvGraphicFramePr>
          <p:nvPr/>
        </p:nvGraphicFramePr>
        <p:xfrm>
          <a:off x="0" y="0"/>
          <a:ext cx="9144000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Slide" r:id="rId3" imgW="11518900" imgH="8636000" progId="PowerPoint.Slide.8">
                  <p:embed/>
                </p:oleObj>
              </mc:Choice>
              <mc:Fallback>
                <p:oleObj name="Slide" r:id="rId3" imgW="11518900" imgH="8636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152400"/>
            <a:ext cx="23479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FFFF00"/>
                </a:solidFill>
              </a:rPr>
              <a:t>Let</a:t>
            </a:r>
            <a:r>
              <a:rPr lang="ja-JP" altLang="en-US" sz="3600" b="1">
                <a:solidFill>
                  <a:srgbClr val="FFFF00"/>
                </a:solidFill>
              </a:rPr>
              <a:t>’</a:t>
            </a:r>
            <a:r>
              <a:rPr lang="en-US" altLang="ja-JP" sz="3600" b="1">
                <a:solidFill>
                  <a:srgbClr val="FFFF00"/>
                </a:solidFill>
              </a:rPr>
              <a:t>s read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6858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defRPr/>
            </a:pP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defRPr/>
            </a:pP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defRPr/>
            </a:pP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  <a:p>
            <a:pPr>
              <a:defRPr/>
            </a:pPr>
            <a:r>
              <a:rPr lang="en-US" sz="3600" b="1" dirty="0">
                <a:solidFill>
                  <a:srgbClr val="FFFF00"/>
                </a:solidFill>
                <a:latin typeface="Arial" charset="0"/>
                <a:ea typeface="+mn-ea"/>
              </a:rPr>
              <a:t>http://</a:t>
            </a:r>
            <a:r>
              <a:rPr lang="en-US" sz="3600" b="1" dirty="0" err="1">
                <a:solidFill>
                  <a:srgbClr val="FFFF00"/>
                </a:solidFill>
                <a:latin typeface="Arial" charset="0"/>
                <a:ea typeface="+mn-ea"/>
              </a:rPr>
              <a:t>www.grymoire.com/Unix/Sed.html</a:t>
            </a:r>
            <a:endParaRPr lang="en-US" sz="3600" b="1" dirty="0">
              <a:solidFill>
                <a:srgbClr val="FFFF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706123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" name="Object 2"/>
          <p:cNvGraphicFramePr>
            <a:graphicFrameLocks noChangeAspect="1"/>
          </p:cNvGraphicFramePr>
          <p:nvPr/>
        </p:nvGraphicFramePr>
        <p:xfrm>
          <a:off x="0" y="0"/>
          <a:ext cx="9144000" cy="68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Slide" r:id="rId3" imgW="11518900" imgH="8636000" progId="PowerPoint.Slide.8">
                  <p:embed/>
                </p:oleObj>
              </mc:Choice>
              <mc:Fallback>
                <p:oleObj name="Slide" r:id="rId3" imgW="11518900" imgH="8636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304800"/>
            <a:ext cx="472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smtClean="0">
                <a:solidFill>
                  <a:srgbClr val="FFFF00"/>
                </a:solidFill>
              </a:rPr>
              <a:t>Small Group Activity</a:t>
            </a: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137160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Professor Norbert taught a foreign intelligence class had a giant pile of papers given to him by students to grade – they submitted them all in text format, electronically.  He received a request from DHS to look for a keyword count and context around that keyword in all of the documents.  DHS also wanted the frequency level of use of the keyword in the papers he received.</a:t>
            </a:r>
          </a:p>
          <a:p>
            <a:pPr eaLnBrk="1" hangingPunct="1"/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Outline basic steps you, acting as Professor Norbert, would take to determine frequency use count both as a raw statistic and as a percentage, and how you would go about extracting the data immediately following the keyword use in papers.</a:t>
            </a:r>
          </a:p>
        </p:txBody>
      </p:sp>
    </p:spTree>
    <p:extLst>
      <p:ext uri="{BB962C8B-B14F-4D97-AF65-F5344CB8AC3E}">
        <p14:creationId xmlns:p14="http://schemas.microsoft.com/office/powerpoint/2010/main" val="1211393607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RPMs, Packages, and ZIPs oh my</a:t>
            </a:r>
          </a:p>
        </p:txBody>
      </p:sp>
      <p:pic>
        <p:nvPicPr>
          <p:cNvPr id="4099" name="Picture 3" descr="j0283080"/>
          <p:cNvPicPr>
            <a:picLocks noChangeAspect="1" noChangeArrowheads="1" noCrop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438400"/>
            <a:ext cx="1992313" cy="2438400"/>
          </a:xfrm>
          <a:noFill/>
        </p:spPr>
      </p:pic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600200"/>
            <a:ext cx="5029200" cy="5029200"/>
          </a:xfrm>
        </p:spPr>
        <p:txBody>
          <a:bodyPr/>
          <a:lstStyle/>
          <a:p>
            <a:pPr marL="812800" indent="-812800" eaLnBrk="1" hangingPunct="1">
              <a:lnSpc>
                <a:spcPct val="90000"/>
              </a:lnSpc>
              <a:buFontTx/>
              <a:buChar char="-"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indent="-812800" eaLnBrk="1" hangingPunct="1">
              <a:lnSpc>
                <a:spcPct val="90000"/>
              </a:lnSpc>
              <a:buFontTx/>
              <a:buChar char="-"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bzip2</a:t>
            </a:r>
          </a:p>
          <a:p>
            <a:pPr marL="812800" indent="-812800" eaLnBrk="1" hangingPunct="1">
              <a:lnSpc>
                <a:spcPct val="90000"/>
              </a:lnSpc>
              <a:buFontTx/>
              <a:buChar char="-"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tar</a:t>
            </a:r>
          </a:p>
          <a:p>
            <a:pPr marL="812800" indent="-812800" eaLnBrk="1" hangingPunct="1">
              <a:lnSpc>
                <a:spcPct val="90000"/>
              </a:lnSpc>
              <a:buFontTx/>
              <a:buChar char="-"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RPMs</a:t>
            </a:r>
          </a:p>
          <a:p>
            <a:pPr marL="1212850" lvl="1" indent="-812800" eaLnBrk="1" hangingPunct="1">
              <a:lnSpc>
                <a:spcPct val="90000"/>
              </a:lnSpc>
              <a:buFontTx/>
              <a:buChar char="-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– proprietary Red Hat – grown in popularity to be the de-facto Linux installation package manager.</a:t>
            </a:r>
          </a:p>
          <a:p>
            <a:pPr marL="812800" indent="-812800" eaLnBrk="1" hangingPunct="1">
              <a:lnSpc>
                <a:spcPct val="90000"/>
              </a:lnSpc>
              <a:buFontTx/>
              <a:buChar char="-"/>
            </a:pP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indent="-812800" eaLnBrk="1" hangingPunct="1">
              <a:lnSpc>
                <a:spcPct val="90000"/>
              </a:lnSpc>
              <a:buFontTx/>
              <a:buChar char="-"/>
            </a:pP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Red Hat Package Manager</a:t>
            </a:r>
            <a:endParaRPr lang="en-US" altLang="en-US" sz="4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76400"/>
            <a:ext cx="7315200" cy="487680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rpm –i package.rpm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rpm –e package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rpm –U package.rpm</a:t>
            </a:r>
          </a:p>
          <a:p>
            <a:pPr marL="812800" indent="-812800" eaLnBrk="1" hangingPunct="1">
              <a:buFont typeface="Wingdings" pitchFamily="2" charset="2"/>
              <a:buNone/>
            </a:pPr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rpm –qpi package.rpm | grep Version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rpm -qlp package.rpm     (list)</a:t>
            </a:r>
          </a:p>
          <a:p>
            <a:pPr marL="812800" indent="-812800" eaLnBrk="1" hangingPunct="1">
              <a:buFont typeface="Wingdings" pitchFamily="2" charset="2"/>
              <a:buNone/>
            </a:pPr>
            <a:endParaRPr lang="en-US" altLang="en-US" sz="2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rpm –qa  (entire list of installed)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72400" cy="14478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Tar and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438400"/>
            <a:ext cx="7772400" cy="4114800"/>
          </a:xfrm>
        </p:spPr>
        <p:txBody>
          <a:bodyPr/>
          <a:lstStyle/>
          <a:p>
            <a:pPr marL="533400" indent="-533400" eaLnBrk="1" hangingPunct="1">
              <a:buFontTx/>
              <a:buChar char="-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Tar for directories  tar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xvf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*.tar</a:t>
            </a:r>
          </a:p>
          <a:p>
            <a:pPr marL="533400" indent="-533400" eaLnBrk="1" hangingPunct="1">
              <a:buFontTx/>
              <a:buChar char="-"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compression 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–d *.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runlevels</a:t>
            </a:r>
          </a:p>
        </p:txBody>
      </p:sp>
      <p:pic>
        <p:nvPicPr>
          <p:cNvPr id="7171" name="Picture 4" descr="PE0332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85800"/>
            <a:ext cx="217170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Init and Shutdown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76400"/>
            <a:ext cx="3808413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b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Changes runlevel and can include rebooting or dropping the system to single user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30788" y="1676400"/>
            <a:ext cx="3808412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shutdown</a:t>
            </a:r>
            <a:b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turns system off or does a restart of the system</a:t>
            </a:r>
          </a:p>
        </p:txBody>
      </p:sp>
      <p:pic>
        <p:nvPicPr>
          <p:cNvPr id="44037" name="Picture 5" descr="j0256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276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  <p:bldP spid="4403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</a:p>
        </p:txBody>
      </p:sp>
      <p:pic>
        <p:nvPicPr>
          <p:cNvPr id="9219" name="Picture 5" descr="j0256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276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Content Placeholder 7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init 0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init 6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init 1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shutdown –r now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shutdown –h 23:55 Scheduled power outage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D29FF"/>
            </a:gs>
            <a:gs pos="100000">
              <a:srgbClr val="000000"/>
            </a:gs>
            <a:gs pos="50000">
              <a:srgbClr val="22FF1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1819275"/>
            <a:ext cx="9144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8000" b="1" smtClean="0">
                <a:solidFill>
                  <a:srgbClr val="FFFF00"/>
                </a:solidFill>
              </a:rPr>
              <a:t>Textacular Spectacular!</a:t>
            </a:r>
          </a:p>
        </p:txBody>
      </p:sp>
    </p:spTree>
    <p:extLst>
      <p:ext uri="{BB962C8B-B14F-4D97-AF65-F5344CB8AC3E}">
        <p14:creationId xmlns:p14="http://schemas.microsoft.com/office/powerpoint/2010/main" val="32459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8600" y="304800"/>
            <a:ext cx="6281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smtClean="0">
                <a:solidFill>
                  <a:srgbClr val="FFFF00"/>
                </a:solidFill>
              </a:rPr>
              <a:t>Vi is your best friend EVER!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28600" y="2133600"/>
            <a:ext cx="8337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4D4D4D">
                <a:alpha val="74998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FF00"/>
                </a:solidFill>
              </a:rPr>
              <a:t>Let</a:t>
            </a:r>
            <a:r>
              <a:rPr lang="ja-JP" altLang="en-US" sz="3600" b="1" dirty="0">
                <a:solidFill>
                  <a:srgbClr val="FFFF00"/>
                </a:solidFill>
              </a:rPr>
              <a:t>’</a:t>
            </a:r>
            <a:r>
              <a:rPr lang="en-US" altLang="ja-JP" sz="3600" b="1" dirty="0">
                <a:solidFill>
                  <a:srgbClr val="FFFF00"/>
                </a:solidFill>
              </a:rPr>
              <a:t>s describe some other vi THINGS we</a:t>
            </a:r>
            <a:r>
              <a:rPr lang="ja-JP" altLang="en-US" sz="3600" b="1" dirty="0">
                <a:solidFill>
                  <a:srgbClr val="FFFF00"/>
                </a:solidFill>
              </a:rPr>
              <a:t>’</a:t>
            </a:r>
            <a:r>
              <a:rPr lang="en-US" altLang="ja-JP" sz="3600" b="1" dirty="0" err="1">
                <a:solidFill>
                  <a:srgbClr val="FFFF00"/>
                </a:solidFill>
              </a:rPr>
              <a:t>ve</a:t>
            </a:r>
            <a:r>
              <a:rPr lang="en-US" altLang="ja-JP" sz="3600" b="1" dirty="0">
                <a:solidFill>
                  <a:srgbClr val="FFFF00"/>
                </a:solidFill>
              </a:rPr>
              <a:t> learned from </a:t>
            </a:r>
            <a:r>
              <a:rPr lang="ja-JP" altLang="en-US" sz="3600" b="1" dirty="0">
                <a:solidFill>
                  <a:srgbClr val="FFFF00"/>
                </a:solidFill>
              </a:rPr>
              <a:t>“</a:t>
            </a:r>
            <a:r>
              <a:rPr lang="en-US" altLang="ja-JP" sz="3600" b="1" dirty="0">
                <a:solidFill>
                  <a:srgbClr val="FFFF00"/>
                </a:solidFill>
              </a:rPr>
              <a:t>man</a:t>
            </a:r>
            <a:r>
              <a:rPr lang="ja-JP" altLang="en-US" sz="3600" b="1" dirty="0">
                <a:solidFill>
                  <a:srgbClr val="FFFF00"/>
                </a:solidFill>
              </a:rPr>
              <a:t>”</a:t>
            </a:r>
            <a:r>
              <a:rPr lang="en-US" altLang="ja-JP" sz="3600" b="1" dirty="0">
                <a:solidFill>
                  <a:srgbClr val="FFFF00"/>
                </a:solidFill>
              </a:rPr>
              <a:t> and Google!</a:t>
            </a:r>
          </a:p>
          <a:p>
            <a:pPr eaLnBrk="1" hangingPunct="1"/>
            <a:endParaRPr lang="en-US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56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/>
    </p:bld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371</TotalTime>
  <Pages>16</Pages>
  <Words>398</Words>
  <Application>Microsoft Office PowerPoint</Application>
  <PresentationFormat>Letter Paper (8.5x11 in)</PresentationFormat>
  <Paragraphs>77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Narrow</vt:lpstr>
      <vt:lpstr>ＭＳ Ｐゴシック</vt:lpstr>
      <vt:lpstr>Arial</vt:lpstr>
      <vt:lpstr>Comic Sans MS</vt:lpstr>
      <vt:lpstr>Wingdings</vt:lpstr>
      <vt:lpstr>Times New Roman</vt:lpstr>
      <vt:lpstr>Factory</vt:lpstr>
      <vt:lpstr>Default Design</vt:lpstr>
      <vt:lpstr>Microsoft PowerPoint Slide</vt:lpstr>
      <vt:lpstr>Runlevels, RPMs, and Reboots</vt:lpstr>
      <vt:lpstr>RPMs, Packages, and ZIPs oh my</vt:lpstr>
      <vt:lpstr>Red Hat Package Manager</vt:lpstr>
      <vt:lpstr>Tar and Gzip</vt:lpstr>
      <vt:lpstr>runlevels</vt:lpstr>
      <vt:lpstr>Init and Shutdown</vt:lpstr>
      <vt:lpstr>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Role Differences</dc:title>
  <cp:lastModifiedBy>rtjones</cp:lastModifiedBy>
  <cp:revision>31</cp:revision>
  <cp:lastPrinted>2015-09-22T11:48:46Z</cp:lastPrinted>
  <dcterms:created xsi:type="dcterms:W3CDTF">2010-09-21T15:38:09Z</dcterms:created>
  <dcterms:modified xsi:type="dcterms:W3CDTF">2015-09-22T11:49:11Z</dcterms:modified>
</cp:coreProperties>
</file>