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9240" cy="52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9240" cy="52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8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627960" y="6429240"/>
            <a:ext cx="285480" cy="2091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189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3240" y="4267080"/>
            <a:ext cx="9140400" cy="2590560"/>
          </a:xfrm>
          <a:prstGeom prst="rect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5853240" y="6048360"/>
            <a:ext cx="844200" cy="5187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path path="rect"/>
          </a:gra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5916600" y="6095880"/>
            <a:ext cx="717120" cy="436320"/>
          </a:xfrm>
          <a:prstGeom prst="ellipse">
            <a:avLst/>
          </a:prstGeom>
          <a:gradFill>
            <a:gsLst>
              <a:gs pos="0">
                <a:srgbClr val="007bcf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6005520" y="6146640"/>
            <a:ext cx="545760" cy="32832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6068880" y="6184800"/>
            <a:ext cx="415440" cy="252000"/>
          </a:xfrm>
          <a:prstGeom prst="ellipse">
            <a:avLst/>
          </a:prstGeom>
          <a:gradFill>
            <a:gsLst>
              <a:gs pos="0">
                <a:srgbClr val="0083dc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6122880" y="6226200"/>
            <a:ext cx="304560" cy="1695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5676840" y="5897520"/>
            <a:ext cx="607680" cy="255240"/>
          </a:xfrm>
          <a:prstGeom prst="rect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5867280" y="6620040"/>
            <a:ext cx="704520" cy="104400"/>
          </a:xfrm>
          <a:prstGeom prst="rect">
            <a:avLst/>
          </a:prstGeom>
          <a:gradFill>
            <a:gsLst>
              <a:gs pos="0">
                <a:srgbClr val="0073c1"/>
              </a:gs>
              <a:gs pos="100000">
                <a:srgbClr val="0088e4"/>
              </a:gs>
            </a:gsLst>
            <a:lin ang="18900000"/>
          </a:gra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5600880" y="6200640"/>
            <a:ext cx="140760" cy="3427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5667480" y="5945040"/>
            <a:ext cx="1190160" cy="7315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path path="rect"/>
          </a:gra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6410160" y="5907240"/>
            <a:ext cx="151920" cy="471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0"/>
          </a:gra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6208560" y="6267600"/>
            <a:ext cx="132840" cy="8388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3600360" y="6245280"/>
            <a:ext cx="1012320" cy="597960"/>
          </a:xfrm>
          <a:prstGeom prst="ellipse">
            <a:avLst/>
          </a:prstGeom>
          <a:gradFill>
            <a:gsLst>
              <a:gs pos="0">
                <a:srgbClr val="0077c8"/>
              </a:gs>
              <a:gs pos="100000">
                <a:srgbClr val="0088e4"/>
              </a:gs>
            </a:gsLst>
            <a:lin ang="2700000"/>
          </a:gradFill>
          <a:ln w="936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3673440" y="6283440"/>
            <a:ext cx="861480" cy="52668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2700000"/>
          </a:gradFill>
          <a:ln w="936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3716280" y="6316560"/>
            <a:ext cx="794880" cy="474480"/>
          </a:xfrm>
          <a:prstGeom prst="ellipse">
            <a:avLst/>
          </a:prstGeom>
          <a:gradFill>
            <a:gsLst>
              <a:gs pos="0">
                <a:srgbClr val="007bcf"/>
              </a:gs>
              <a:gs pos="100000">
                <a:srgbClr val="0088e4"/>
              </a:gs>
            </a:gsLst>
            <a:lin ang="2700000"/>
          </a:gradFill>
          <a:ln w="936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3759120" y="6345360"/>
            <a:ext cx="704520" cy="409320"/>
          </a:xfrm>
          <a:prstGeom prst="ellipse">
            <a:avLst/>
          </a:prstGeom>
          <a:gradFill>
            <a:gsLst>
              <a:gs pos="0">
                <a:srgbClr val="0077c8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3786120" y="6357960"/>
            <a:ext cx="655200" cy="38052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3868560" y="6391440"/>
            <a:ext cx="485280" cy="304560"/>
          </a:xfrm>
          <a:prstGeom prst="ellipse">
            <a:avLst/>
          </a:prstGeom>
          <a:gradFill>
            <a:gsLst>
              <a:gs pos="0">
                <a:srgbClr val="0077c8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3930480" y="6438960"/>
            <a:ext cx="360000" cy="21384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lin ang="2700000"/>
          </a:gradFill>
          <a:ln w="93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4035600" y="6504120"/>
            <a:ext cx="142560" cy="9504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lin ang="0"/>
          </a:gradFill>
          <a:ln w="93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4103640" y="6067440"/>
            <a:ext cx="712440" cy="294840"/>
          </a:xfrm>
          <a:prstGeom prst="rect">
            <a:avLst/>
          </a:prstGeom>
          <a:gradFill>
            <a:gsLst>
              <a:gs pos="0">
                <a:srgbClr val="007bcf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3400560" y="6114960"/>
            <a:ext cx="1415520" cy="7329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3c1"/>
              </a:gs>
            </a:gsLst>
            <a:lin ang="2700000"/>
          </a:gradFill>
          <a:ln w="936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3305160" y="6076800"/>
            <a:ext cx="645840" cy="7711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lin ang="0"/>
          </a:gradFill>
          <a:ln w="9360"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4741920" y="6419880"/>
            <a:ext cx="171000" cy="39960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fba"/>
              </a:gs>
            </a:gsLst>
            <a:lin ang="5400000"/>
          </a:gradFill>
          <a:ln w="9360">
            <a:noFill/>
          </a:ln>
        </p:spPr>
      </p:sp>
      <p:sp>
        <p:nvSpPr>
          <p:cNvPr id="25" name="CustomShape 26"/>
          <p:cNvSpPr/>
          <p:nvPr/>
        </p:nvSpPr>
        <p:spPr>
          <a:xfrm>
            <a:off x="3282840" y="5850000"/>
            <a:ext cx="1325160" cy="23760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26" name="CustomShape 27"/>
          <p:cNvSpPr/>
          <p:nvPr/>
        </p:nvSpPr>
        <p:spPr>
          <a:xfrm>
            <a:off x="2963880" y="6116760"/>
            <a:ext cx="271080" cy="73152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27" name="CustomShape 28"/>
          <p:cNvSpPr/>
          <p:nvPr/>
        </p:nvSpPr>
        <p:spPr>
          <a:xfrm>
            <a:off x="4684680" y="5954760"/>
            <a:ext cx="571320" cy="8935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28" name="CustomShape 29"/>
          <p:cNvSpPr/>
          <p:nvPr/>
        </p:nvSpPr>
        <p:spPr>
          <a:xfrm>
            <a:off x="3679920" y="5764320"/>
            <a:ext cx="1711080" cy="67428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29" name="CustomShape 30"/>
          <p:cNvSpPr/>
          <p:nvPr/>
        </p:nvSpPr>
        <p:spPr>
          <a:xfrm>
            <a:off x="5245200" y="6477120"/>
            <a:ext cx="155160" cy="3711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30" name="CustomShape 31"/>
          <p:cNvSpPr/>
          <p:nvPr/>
        </p:nvSpPr>
        <p:spPr>
          <a:xfrm>
            <a:off x="2819520" y="5830920"/>
            <a:ext cx="763200" cy="101736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31" name="CustomShape 32"/>
          <p:cNvSpPr/>
          <p:nvPr/>
        </p:nvSpPr>
        <p:spPr>
          <a:xfrm>
            <a:off x="6667560" y="5400720"/>
            <a:ext cx="1906200" cy="116028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32" name="CustomShape 33"/>
          <p:cNvSpPr/>
          <p:nvPr/>
        </p:nvSpPr>
        <p:spPr>
          <a:xfrm>
            <a:off x="6553080" y="5343480"/>
            <a:ext cx="863280" cy="116964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33" name="CustomShape 34"/>
          <p:cNvSpPr/>
          <p:nvPr/>
        </p:nvSpPr>
        <p:spPr>
          <a:xfrm>
            <a:off x="7607160" y="5334120"/>
            <a:ext cx="966600" cy="399600"/>
          </a:xfrm>
          <a:prstGeom prst="rect">
            <a:avLst/>
          </a:prstGeom>
          <a:gradFill>
            <a:gsLst>
              <a:gs pos="0">
                <a:srgbClr val="0f8ee5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34" name="CustomShape 35"/>
          <p:cNvSpPr/>
          <p:nvPr/>
        </p:nvSpPr>
        <p:spPr>
          <a:xfrm>
            <a:off x="8327880" y="6361200"/>
            <a:ext cx="114120" cy="853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35" name="CustomShape 36"/>
          <p:cNvSpPr/>
          <p:nvPr/>
        </p:nvSpPr>
        <p:spPr>
          <a:xfrm>
            <a:off x="7151760" y="6465960"/>
            <a:ext cx="1118880" cy="17100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36" name="CustomShape 37"/>
          <p:cNvSpPr/>
          <p:nvPr/>
        </p:nvSpPr>
        <p:spPr>
          <a:xfrm>
            <a:off x="8470800" y="5800680"/>
            <a:ext cx="226800" cy="54108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37" name="CustomShape 38"/>
          <p:cNvSpPr/>
          <p:nvPr/>
        </p:nvSpPr>
        <p:spPr>
          <a:xfrm>
            <a:off x="8034480" y="5753160"/>
            <a:ext cx="131400" cy="1425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38" name="CustomShape 39"/>
          <p:cNvSpPr/>
          <p:nvPr/>
        </p:nvSpPr>
        <p:spPr>
          <a:xfrm>
            <a:off x="7056360" y="5638680"/>
            <a:ext cx="1137960" cy="68400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39" name="CustomShape 40"/>
          <p:cNvSpPr/>
          <p:nvPr/>
        </p:nvSpPr>
        <p:spPr>
          <a:xfrm>
            <a:off x="6904080" y="5572080"/>
            <a:ext cx="1442520" cy="84564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0"/>
          </a:gradFill>
          <a:ln w="9360">
            <a:noFill/>
          </a:ln>
        </p:spPr>
      </p:sp>
      <p:sp>
        <p:nvSpPr>
          <p:cNvPr id="40" name="CustomShape 41"/>
          <p:cNvSpPr/>
          <p:nvPr/>
        </p:nvSpPr>
        <p:spPr>
          <a:xfrm>
            <a:off x="7245360" y="5543640"/>
            <a:ext cx="579240" cy="10440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41" name="CustomShape 42"/>
          <p:cNvSpPr/>
          <p:nvPr/>
        </p:nvSpPr>
        <p:spPr>
          <a:xfrm>
            <a:off x="7085160" y="5648400"/>
            <a:ext cx="104400" cy="7596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42" name="CustomShape 43"/>
          <p:cNvSpPr/>
          <p:nvPr/>
        </p:nvSpPr>
        <p:spPr>
          <a:xfrm>
            <a:off x="7216920" y="5727600"/>
            <a:ext cx="821880" cy="50616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0"/>
          </a:gradFill>
          <a:ln w="9360">
            <a:noFill/>
          </a:ln>
        </p:spPr>
      </p:sp>
      <p:sp>
        <p:nvSpPr>
          <p:cNvPr id="43" name="CustomShape 44"/>
          <p:cNvSpPr/>
          <p:nvPr/>
        </p:nvSpPr>
        <p:spPr>
          <a:xfrm>
            <a:off x="7267680" y="5762520"/>
            <a:ext cx="707760" cy="429840"/>
          </a:xfrm>
          <a:prstGeom prst="ellipse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44" name="CustomShape 45"/>
          <p:cNvSpPr/>
          <p:nvPr/>
        </p:nvSpPr>
        <p:spPr>
          <a:xfrm>
            <a:off x="7318440" y="5794200"/>
            <a:ext cx="612360" cy="3693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45" name="CustomShape 46"/>
          <p:cNvSpPr/>
          <p:nvPr/>
        </p:nvSpPr>
        <p:spPr>
          <a:xfrm>
            <a:off x="7388280" y="5838840"/>
            <a:ext cx="472680" cy="28080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46" name="CustomShape 47"/>
          <p:cNvSpPr/>
          <p:nvPr/>
        </p:nvSpPr>
        <p:spPr>
          <a:xfrm>
            <a:off x="7445520" y="5870520"/>
            <a:ext cx="352080" cy="22032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47" name="CustomShape 48"/>
          <p:cNvSpPr/>
          <p:nvPr/>
        </p:nvSpPr>
        <p:spPr>
          <a:xfrm>
            <a:off x="7521480" y="5918040"/>
            <a:ext cx="199800" cy="128160"/>
          </a:xfrm>
          <a:prstGeom prst="ellipse">
            <a:avLst/>
          </a:prstGeom>
          <a:gradFill>
            <a:gsLst>
              <a:gs pos="0">
                <a:srgbClr val="0083dc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48" name="CustomShape 49"/>
          <p:cNvSpPr/>
          <p:nvPr/>
        </p:nvSpPr>
        <p:spPr>
          <a:xfrm>
            <a:off x="8381880" y="5057640"/>
            <a:ext cx="607680" cy="1519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49" name="CustomShape 50"/>
          <p:cNvSpPr/>
          <p:nvPr/>
        </p:nvSpPr>
        <p:spPr>
          <a:xfrm>
            <a:off x="8437680" y="4800600"/>
            <a:ext cx="409320" cy="853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50" name="CustomShape 51"/>
          <p:cNvSpPr/>
          <p:nvPr/>
        </p:nvSpPr>
        <p:spPr>
          <a:xfrm>
            <a:off x="8961480" y="4867200"/>
            <a:ext cx="95040" cy="2473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51" name="CustomShape 52"/>
          <p:cNvSpPr/>
          <p:nvPr/>
        </p:nvSpPr>
        <p:spPr>
          <a:xfrm>
            <a:off x="8532720" y="5153040"/>
            <a:ext cx="304560" cy="2808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52" name="CustomShape 53"/>
          <p:cNvSpPr/>
          <p:nvPr/>
        </p:nvSpPr>
        <p:spPr>
          <a:xfrm>
            <a:off x="8420040" y="4829040"/>
            <a:ext cx="255240" cy="294840"/>
          </a:xfrm>
          <a:prstGeom prst="rect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53" name="CustomShape 54"/>
          <p:cNvSpPr/>
          <p:nvPr/>
        </p:nvSpPr>
        <p:spPr>
          <a:xfrm>
            <a:off x="8713800" y="4829040"/>
            <a:ext cx="294840" cy="333000"/>
          </a:xfrm>
          <a:prstGeom prst="rect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54" name="CustomShape 55"/>
          <p:cNvSpPr/>
          <p:nvPr/>
        </p:nvSpPr>
        <p:spPr>
          <a:xfrm>
            <a:off x="8485200" y="4854600"/>
            <a:ext cx="474480" cy="29484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55" name="CustomShape 56"/>
          <p:cNvSpPr/>
          <p:nvPr/>
        </p:nvSpPr>
        <p:spPr>
          <a:xfrm>
            <a:off x="8542440" y="4897440"/>
            <a:ext cx="360000" cy="209160"/>
          </a:xfrm>
          <a:prstGeom prst="ellipse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56" name="CustomShape 57"/>
          <p:cNvSpPr/>
          <p:nvPr/>
        </p:nvSpPr>
        <p:spPr>
          <a:xfrm>
            <a:off x="8577360" y="4919760"/>
            <a:ext cx="288720" cy="16164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57" name="CustomShape 58"/>
          <p:cNvSpPr/>
          <p:nvPr/>
        </p:nvSpPr>
        <p:spPr>
          <a:xfrm>
            <a:off x="8621640" y="4935600"/>
            <a:ext cx="198000" cy="129960"/>
          </a:xfrm>
          <a:prstGeom prst="ellipse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58" name="CustomShape 59"/>
          <p:cNvSpPr/>
          <p:nvPr/>
        </p:nvSpPr>
        <p:spPr>
          <a:xfrm>
            <a:off x="8664480" y="4960800"/>
            <a:ext cx="115560" cy="741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59" name="CustomShape 60"/>
          <p:cNvSpPr/>
          <p:nvPr/>
        </p:nvSpPr>
        <p:spPr>
          <a:xfrm>
            <a:off x="3240" y="4267080"/>
            <a:ext cx="9140400" cy="2590560"/>
          </a:xfrm>
          <a:prstGeom prst="rect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60" name="CustomShape 61"/>
          <p:cNvSpPr/>
          <p:nvPr/>
        </p:nvSpPr>
        <p:spPr>
          <a:xfrm>
            <a:off x="5853240" y="6048360"/>
            <a:ext cx="844200" cy="5187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path path="rect"/>
          </a:gradFill>
          <a:ln w="9360">
            <a:noFill/>
          </a:ln>
        </p:spPr>
      </p:sp>
      <p:sp>
        <p:nvSpPr>
          <p:cNvPr id="61" name="CustomShape 62"/>
          <p:cNvSpPr/>
          <p:nvPr/>
        </p:nvSpPr>
        <p:spPr>
          <a:xfrm>
            <a:off x="5916600" y="6095880"/>
            <a:ext cx="717120" cy="436320"/>
          </a:xfrm>
          <a:prstGeom prst="ellipse">
            <a:avLst/>
          </a:prstGeom>
          <a:gradFill>
            <a:gsLst>
              <a:gs pos="0">
                <a:srgbClr val="007bcf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62" name="CustomShape 63"/>
          <p:cNvSpPr/>
          <p:nvPr/>
        </p:nvSpPr>
        <p:spPr>
          <a:xfrm>
            <a:off x="6005520" y="6146640"/>
            <a:ext cx="545760" cy="32832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63" name="CustomShape 64"/>
          <p:cNvSpPr/>
          <p:nvPr/>
        </p:nvSpPr>
        <p:spPr>
          <a:xfrm>
            <a:off x="6068880" y="6184800"/>
            <a:ext cx="415440" cy="252000"/>
          </a:xfrm>
          <a:prstGeom prst="ellipse">
            <a:avLst/>
          </a:prstGeom>
          <a:gradFill>
            <a:gsLst>
              <a:gs pos="0">
                <a:srgbClr val="0083dc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64" name="CustomShape 65"/>
          <p:cNvSpPr/>
          <p:nvPr/>
        </p:nvSpPr>
        <p:spPr>
          <a:xfrm>
            <a:off x="6122880" y="6226200"/>
            <a:ext cx="304560" cy="1695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65" name="CustomShape 66"/>
          <p:cNvSpPr/>
          <p:nvPr/>
        </p:nvSpPr>
        <p:spPr>
          <a:xfrm>
            <a:off x="5676840" y="5897520"/>
            <a:ext cx="607680" cy="255240"/>
          </a:xfrm>
          <a:prstGeom prst="rect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66" name="CustomShape 67"/>
          <p:cNvSpPr/>
          <p:nvPr/>
        </p:nvSpPr>
        <p:spPr>
          <a:xfrm>
            <a:off x="5867280" y="6620040"/>
            <a:ext cx="704520" cy="104400"/>
          </a:xfrm>
          <a:prstGeom prst="rect">
            <a:avLst/>
          </a:prstGeom>
          <a:gradFill>
            <a:gsLst>
              <a:gs pos="0">
                <a:srgbClr val="0073c1"/>
              </a:gs>
              <a:gs pos="100000">
                <a:srgbClr val="0088e4"/>
              </a:gs>
            </a:gsLst>
            <a:lin ang="18900000"/>
          </a:gradFill>
          <a:ln w="9360">
            <a:noFill/>
          </a:ln>
        </p:spPr>
      </p:sp>
      <p:sp>
        <p:nvSpPr>
          <p:cNvPr id="67" name="CustomShape 68"/>
          <p:cNvSpPr/>
          <p:nvPr/>
        </p:nvSpPr>
        <p:spPr>
          <a:xfrm>
            <a:off x="5600880" y="6200640"/>
            <a:ext cx="140760" cy="3427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68" name="CustomShape 69"/>
          <p:cNvSpPr/>
          <p:nvPr/>
        </p:nvSpPr>
        <p:spPr>
          <a:xfrm>
            <a:off x="5667480" y="5945040"/>
            <a:ext cx="1190160" cy="7315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path path="rect"/>
          </a:gradFill>
          <a:ln w="9360">
            <a:noFill/>
          </a:ln>
        </p:spPr>
      </p:sp>
      <p:sp>
        <p:nvSpPr>
          <p:cNvPr id="69" name="CustomShape 70"/>
          <p:cNvSpPr/>
          <p:nvPr/>
        </p:nvSpPr>
        <p:spPr>
          <a:xfrm>
            <a:off x="6410160" y="5907240"/>
            <a:ext cx="151920" cy="471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0"/>
          </a:gradFill>
          <a:ln w="9360">
            <a:noFill/>
          </a:ln>
        </p:spPr>
      </p:sp>
      <p:sp>
        <p:nvSpPr>
          <p:cNvPr id="70" name="CustomShape 71"/>
          <p:cNvSpPr/>
          <p:nvPr/>
        </p:nvSpPr>
        <p:spPr>
          <a:xfrm>
            <a:off x="6208560" y="6267600"/>
            <a:ext cx="132840" cy="8388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71" name="CustomShape 72"/>
          <p:cNvSpPr/>
          <p:nvPr/>
        </p:nvSpPr>
        <p:spPr>
          <a:xfrm>
            <a:off x="3600360" y="6245280"/>
            <a:ext cx="1012320" cy="597960"/>
          </a:xfrm>
          <a:prstGeom prst="ellipse">
            <a:avLst/>
          </a:prstGeom>
          <a:gradFill>
            <a:gsLst>
              <a:gs pos="0">
                <a:srgbClr val="0077c8"/>
              </a:gs>
              <a:gs pos="100000">
                <a:srgbClr val="0088e4"/>
              </a:gs>
            </a:gsLst>
            <a:lin ang="2700000"/>
          </a:gradFill>
          <a:ln w="9360">
            <a:noFill/>
          </a:ln>
        </p:spPr>
      </p:sp>
      <p:sp>
        <p:nvSpPr>
          <p:cNvPr id="72" name="CustomShape 73"/>
          <p:cNvSpPr/>
          <p:nvPr/>
        </p:nvSpPr>
        <p:spPr>
          <a:xfrm>
            <a:off x="3673440" y="6283440"/>
            <a:ext cx="861480" cy="52668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2700000"/>
          </a:gradFill>
          <a:ln w="9360">
            <a:noFill/>
          </a:ln>
        </p:spPr>
      </p:sp>
      <p:sp>
        <p:nvSpPr>
          <p:cNvPr id="73" name="CustomShape 74"/>
          <p:cNvSpPr/>
          <p:nvPr/>
        </p:nvSpPr>
        <p:spPr>
          <a:xfrm>
            <a:off x="3716280" y="6316560"/>
            <a:ext cx="794880" cy="474480"/>
          </a:xfrm>
          <a:prstGeom prst="ellipse">
            <a:avLst/>
          </a:prstGeom>
          <a:gradFill>
            <a:gsLst>
              <a:gs pos="0">
                <a:srgbClr val="007bcf"/>
              </a:gs>
              <a:gs pos="100000">
                <a:srgbClr val="0088e4"/>
              </a:gs>
            </a:gsLst>
            <a:lin ang="2700000"/>
          </a:gradFill>
          <a:ln w="9360">
            <a:noFill/>
          </a:ln>
        </p:spPr>
      </p:sp>
      <p:sp>
        <p:nvSpPr>
          <p:cNvPr id="74" name="CustomShape 75"/>
          <p:cNvSpPr/>
          <p:nvPr/>
        </p:nvSpPr>
        <p:spPr>
          <a:xfrm>
            <a:off x="3759120" y="6345360"/>
            <a:ext cx="704520" cy="409320"/>
          </a:xfrm>
          <a:prstGeom prst="ellipse">
            <a:avLst/>
          </a:prstGeom>
          <a:gradFill>
            <a:gsLst>
              <a:gs pos="0">
                <a:srgbClr val="0077c8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75" name="CustomShape 76"/>
          <p:cNvSpPr/>
          <p:nvPr/>
        </p:nvSpPr>
        <p:spPr>
          <a:xfrm>
            <a:off x="3786120" y="6357960"/>
            <a:ext cx="655200" cy="38052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76" name="CustomShape 77"/>
          <p:cNvSpPr/>
          <p:nvPr/>
        </p:nvSpPr>
        <p:spPr>
          <a:xfrm>
            <a:off x="3868560" y="6391440"/>
            <a:ext cx="485280" cy="304560"/>
          </a:xfrm>
          <a:prstGeom prst="ellipse">
            <a:avLst/>
          </a:prstGeom>
          <a:gradFill>
            <a:gsLst>
              <a:gs pos="0">
                <a:srgbClr val="0077c8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77" name="CustomShape 78"/>
          <p:cNvSpPr/>
          <p:nvPr/>
        </p:nvSpPr>
        <p:spPr>
          <a:xfrm>
            <a:off x="3930480" y="6438960"/>
            <a:ext cx="360000" cy="21384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lin ang="2700000"/>
          </a:gradFill>
          <a:ln w="9360">
            <a:noFill/>
          </a:ln>
        </p:spPr>
      </p:sp>
      <p:sp>
        <p:nvSpPr>
          <p:cNvPr id="78" name="CustomShape 79"/>
          <p:cNvSpPr/>
          <p:nvPr/>
        </p:nvSpPr>
        <p:spPr>
          <a:xfrm>
            <a:off x="4035600" y="6504120"/>
            <a:ext cx="142560" cy="9504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lin ang="0"/>
          </a:gradFill>
          <a:ln w="9360">
            <a:noFill/>
          </a:ln>
        </p:spPr>
      </p:sp>
      <p:sp>
        <p:nvSpPr>
          <p:cNvPr id="79" name="CustomShape 80"/>
          <p:cNvSpPr/>
          <p:nvPr/>
        </p:nvSpPr>
        <p:spPr>
          <a:xfrm>
            <a:off x="4103640" y="6067440"/>
            <a:ext cx="712440" cy="294840"/>
          </a:xfrm>
          <a:prstGeom prst="rect">
            <a:avLst/>
          </a:prstGeom>
          <a:gradFill>
            <a:gsLst>
              <a:gs pos="0">
                <a:srgbClr val="007bcf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80" name="CustomShape 81"/>
          <p:cNvSpPr/>
          <p:nvPr/>
        </p:nvSpPr>
        <p:spPr>
          <a:xfrm>
            <a:off x="3400560" y="6114960"/>
            <a:ext cx="1415520" cy="7329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3c1"/>
              </a:gs>
            </a:gsLst>
            <a:lin ang="2700000"/>
          </a:gradFill>
          <a:ln w="9360">
            <a:noFill/>
          </a:ln>
        </p:spPr>
      </p:sp>
      <p:sp>
        <p:nvSpPr>
          <p:cNvPr id="81" name="CustomShape 82"/>
          <p:cNvSpPr/>
          <p:nvPr/>
        </p:nvSpPr>
        <p:spPr>
          <a:xfrm>
            <a:off x="3305160" y="6076800"/>
            <a:ext cx="645840" cy="7711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lin ang="0"/>
          </a:gradFill>
          <a:ln w="9360">
            <a:noFill/>
          </a:ln>
        </p:spPr>
      </p:sp>
      <p:sp>
        <p:nvSpPr>
          <p:cNvPr id="82" name="CustomShape 83"/>
          <p:cNvSpPr/>
          <p:nvPr/>
        </p:nvSpPr>
        <p:spPr>
          <a:xfrm>
            <a:off x="4741920" y="6419880"/>
            <a:ext cx="171000" cy="39960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fba"/>
              </a:gs>
            </a:gsLst>
            <a:lin ang="5400000"/>
          </a:gradFill>
          <a:ln w="9360">
            <a:noFill/>
          </a:ln>
        </p:spPr>
      </p:sp>
      <p:sp>
        <p:nvSpPr>
          <p:cNvPr id="83" name="CustomShape 84"/>
          <p:cNvSpPr/>
          <p:nvPr/>
        </p:nvSpPr>
        <p:spPr>
          <a:xfrm>
            <a:off x="3282840" y="5850000"/>
            <a:ext cx="1325160" cy="23760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84" name="CustomShape 85"/>
          <p:cNvSpPr/>
          <p:nvPr/>
        </p:nvSpPr>
        <p:spPr>
          <a:xfrm>
            <a:off x="2963880" y="6116760"/>
            <a:ext cx="271080" cy="73152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85" name="CustomShape 86"/>
          <p:cNvSpPr/>
          <p:nvPr/>
        </p:nvSpPr>
        <p:spPr>
          <a:xfrm>
            <a:off x="4684680" y="5954760"/>
            <a:ext cx="571320" cy="8935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86" name="CustomShape 87"/>
          <p:cNvSpPr/>
          <p:nvPr/>
        </p:nvSpPr>
        <p:spPr>
          <a:xfrm>
            <a:off x="3679920" y="5764320"/>
            <a:ext cx="1711080" cy="67428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87" name="CustomShape 88"/>
          <p:cNvSpPr/>
          <p:nvPr/>
        </p:nvSpPr>
        <p:spPr>
          <a:xfrm>
            <a:off x="5245200" y="6477120"/>
            <a:ext cx="155160" cy="3711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88" name="CustomShape 89"/>
          <p:cNvSpPr/>
          <p:nvPr/>
        </p:nvSpPr>
        <p:spPr>
          <a:xfrm>
            <a:off x="2819520" y="5830920"/>
            <a:ext cx="763200" cy="101736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89" name="CustomShape 90"/>
          <p:cNvSpPr/>
          <p:nvPr/>
        </p:nvSpPr>
        <p:spPr>
          <a:xfrm>
            <a:off x="6667560" y="5400720"/>
            <a:ext cx="1906200" cy="116028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90" name="CustomShape 91"/>
          <p:cNvSpPr/>
          <p:nvPr/>
        </p:nvSpPr>
        <p:spPr>
          <a:xfrm>
            <a:off x="6553080" y="5343480"/>
            <a:ext cx="863280" cy="116964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91" name="CustomShape 92"/>
          <p:cNvSpPr/>
          <p:nvPr/>
        </p:nvSpPr>
        <p:spPr>
          <a:xfrm>
            <a:off x="7607160" y="5334120"/>
            <a:ext cx="966600" cy="399600"/>
          </a:xfrm>
          <a:prstGeom prst="rect">
            <a:avLst/>
          </a:prstGeom>
          <a:gradFill>
            <a:gsLst>
              <a:gs pos="0">
                <a:srgbClr val="0f8ee5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92" name="CustomShape 93"/>
          <p:cNvSpPr/>
          <p:nvPr/>
        </p:nvSpPr>
        <p:spPr>
          <a:xfrm>
            <a:off x="8327880" y="6361200"/>
            <a:ext cx="114120" cy="853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93" name="CustomShape 94"/>
          <p:cNvSpPr/>
          <p:nvPr/>
        </p:nvSpPr>
        <p:spPr>
          <a:xfrm>
            <a:off x="7151760" y="6465960"/>
            <a:ext cx="1118880" cy="17100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94" name="CustomShape 95"/>
          <p:cNvSpPr/>
          <p:nvPr/>
        </p:nvSpPr>
        <p:spPr>
          <a:xfrm>
            <a:off x="8470800" y="5800680"/>
            <a:ext cx="226800" cy="54108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95" name="CustomShape 96"/>
          <p:cNvSpPr/>
          <p:nvPr/>
        </p:nvSpPr>
        <p:spPr>
          <a:xfrm>
            <a:off x="8034480" y="5753160"/>
            <a:ext cx="131400" cy="1425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96" name="CustomShape 97"/>
          <p:cNvSpPr/>
          <p:nvPr/>
        </p:nvSpPr>
        <p:spPr>
          <a:xfrm>
            <a:off x="7056360" y="5638680"/>
            <a:ext cx="1137960" cy="68400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97" name="CustomShape 98"/>
          <p:cNvSpPr/>
          <p:nvPr/>
        </p:nvSpPr>
        <p:spPr>
          <a:xfrm>
            <a:off x="6904080" y="5572080"/>
            <a:ext cx="1442520" cy="84564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0"/>
          </a:gradFill>
          <a:ln w="9360">
            <a:noFill/>
          </a:ln>
        </p:spPr>
      </p:sp>
      <p:sp>
        <p:nvSpPr>
          <p:cNvPr id="98" name="CustomShape 99"/>
          <p:cNvSpPr/>
          <p:nvPr/>
        </p:nvSpPr>
        <p:spPr>
          <a:xfrm>
            <a:off x="7245360" y="5543640"/>
            <a:ext cx="579240" cy="10440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99" name="CustomShape 100"/>
          <p:cNvSpPr/>
          <p:nvPr/>
        </p:nvSpPr>
        <p:spPr>
          <a:xfrm>
            <a:off x="7085160" y="5648400"/>
            <a:ext cx="104400" cy="7596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00" name="CustomShape 101"/>
          <p:cNvSpPr/>
          <p:nvPr/>
        </p:nvSpPr>
        <p:spPr>
          <a:xfrm>
            <a:off x="7216920" y="5727600"/>
            <a:ext cx="821880" cy="50616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0"/>
          </a:gradFill>
          <a:ln w="9360">
            <a:noFill/>
          </a:ln>
        </p:spPr>
      </p:sp>
      <p:sp>
        <p:nvSpPr>
          <p:cNvPr id="101" name="CustomShape 102"/>
          <p:cNvSpPr/>
          <p:nvPr/>
        </p:nvSpPr>
        <p:spPr>
          <a:xfrm>
            <a:off x="7267680" y="5762520"/>
            <a:ext cx="707760" cy="429840"/>
          </a:xfrm>
          <a:prstGeom prst="ellipse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02" name="CustomShape 103"/>
          <p:cNvSpPr/>
          <p:nvPr/>
        </p:nvSpPr>
        <p:spPr>
          <a:xfrm>
            <a:off x="7318440" y="5794200"/>
            <a:ext cx="612360" cy="3693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103" name="CustomShape 104"/>
          <p:cNvSpPr/>
          <p:nvPr/>
        </p:nvSpPr>
        <p:spPr>
          <a:xfrm>
            <a:off x="7388280" y="5838840"/>
            <a:ext cx="472680" cy="28080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04" name="CustomShape 105"/>
          <p:cNvSpPr/>
          <p:nvPr/>
        </p:nvSpPr>
        <p:spPr>
          <a:xfrm>
            <a:off x="7445520" y="5870520"/>
            <a:ext cx="352080" cy="22032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105" name="CustomShape 106"/>
          <p:cNvSpPr/>
          <p:nvPr/>
        </p:nvSpPr>
        <p:spPr>
          <a:xfrm>
            <a:off x="7521480" y="5918040"/>
            <a:ext cx="199800" cy="128160"/>
          </a:xfrm>
          <a:prstGeom prst="ellipse">
            <a:avLst/>
          </a:prstGeom>
          <a:gradFill>
            <a:gsLst>
              <a:gs pos="0">
                <a:srgbClr val="0083dc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06" name="CustomShape 107"/>
          <p:cNvSpPr/>
          <p:nvPr/>
        </p:nvSpPr>
        <p:spPr>
          <a:xfrm>
            <a:off x="8381880" y="5057640"/>
            <a:ext cx="607680" cy="1519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107" name="CustomShape 108"/>
          <p:cNvSpPr/>
          <p:nvPr/>
        </p:nvSpPr>
        <p:spPr>
          <a:xfrm>
            <a:off x="8437680" y="4800600"/>
            <a:ext cx="409320" cy="853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108" name="CustomShape 109"/>
          <p:cNvSpPr/>
          <p:nvPr/>
        </p:nvSpPr>
        <p:spPr>
          <a:xfrm>
            <a:off x="8961480" y="4867200"/>
            <a:ext cx="95040" cy="2473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109" name="CustomShape 110"/>
          <p:cNvSpPr/>
          <p:nvPr/>
        </p:nvSpPr>
        <p:spPr>
          <a:xfrm>
            <a:off x="8532720" y="5153040"/>
            <a:ext cx="304560" cy="2808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110" name="CustomShape 111"/>
          <p:cNvSpPr/>
          <p:nvPr/>
        </p:nvSpPr>
        <p:spPr>
          <a:xfrm>
            <a:off x="8420040" y="4829040"/>
            <a:ext cx="255240" cy="294840"/>
          </a:xfrm>
          <a:prstGeom prst="rect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11" name="CustomShape 112"/>
          <p:cNvSpPr/>
          <p:nvPr/>
        </p:nvSpPr>
        <p:spPr>
          <a:xfrm>
            <a:off x="8713800" y="4829040"/>
            <a:ext cx="294840" cy="333000"/>
          </a:xfrm>
          <a:prstGeom prst="rect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12" name="CustomShape 113"/>
          <p:cNvSpPr/>
          <p:nvPr/>
        </p:nvSpPr>
        <p:spPr>
          <a:xfrm>
            <a:off x="8485200" y="4854600"/>
            <a:ext cx="474480" cy="29484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113" name="CustomShape 114"/>
          <p:cNvSpPr/>
          <p:nvPr/>
        </p:nvSpPr>
        <p:spPr>
          <a:xfrm>
            <a:off x="8542440" y="4897440"/>
            <a:ext cx="360000" cy="209160"/>
          </a:xfrm>
          <a:prstGeom prst="ellipse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14" name="CustomShape 115"/>
          <p:cNvSpPr/>
          <p:nvPr/>
        </p:nvSpPr>
        <p:spPr>
          <a:xfrm>
            <a:off x="8577360" y="4919760"/>
            <a:ext cx="288720" cy="16164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115" name="CustomShape 116"/>
          <p:cNvSpPr/>
          <p:nvPr/>
        </p:nvSpPr>
        <p:spPr>
          <a:xfrm>
            <a:off x="8621640" y="4935600"/>
            <a:ext cx="198000" cy="129960"/>
          </a:xfrm>
          <a:prstGeom prst="ellipse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16" name="CustomShape 117"/>
          <p:cNvSpPr/>
          <p:nvPr/>
        </p:nvSpPr>
        <p:spPr>
          <a:xfrm>
            <a:off x="8664480" y="4960800"/>
            <a:ext cx="115560" cy="741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117" name="PlaceHolder 118"/>
          <p:cNvSpPr>
            <a:spLocks noGrp="1"/>
          </p:cNvSpPr>
          <p:nvPr>
            <p:ph type="title"/>
          </p:nvPr>
        </p:nvSpPr>
        <p:spPr>
          <a:xfrm>
            <a:off x="685800" y="1692360"/>
            <a:ext cx="7772040" cy="173628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r>
              <a:rPr lang="en-US" sz="5400">
                <a:solidFill>
                  <a:srgbClr val="ccec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119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19" name="PlaceHolder 120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20" name="PlaceHolder 121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90977FF-915E-4E91-AA05-7B2F3D7DC7F8}" type="slidenum">
              <a:rPr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21" name="PlaceHolder 1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8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627960" y="6429240"/>
            <a:ext cx="285480" cy="2091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18900000"/>
          </a:gradFill>
          <a:ln w="9360">
            <a:noFill/>
          </a:ln>
        </p:spPr>
      </p:sp>
      <p:sp>
        <p:nvSpPr>
          <p:cNvPr id="157" name="CustomShape 2"/>
          <p:cNvSpPr/>
          <p:nvPr/>
        </p:nvSpPr>
        <p:spPr>
          <a:xfrm>
            <a:off x="3240" y="4267080"/>
            <a:ext cx="9140400" cy="2590560"/>
          </a:xfrm>
          <a:prstGeom prst="rect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58" name="CustomShape 3"/>
          <p:cNvSpPr/>
          <p:nvPr/>
        </p:nvSpPr>
        <p:spPr>
          <a:xfrm>
            <a:off x="5853240" y="6048360"/>
            <a:ext cx="844200" cy="5187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path path="rect"/>
          </a:gradFill>
          <a:ln w="9360">
            <a:noFill/>
          </a:ln>
        </p:spPr>
      </p:sp>
      <p:sp>
        <p:nvSpPr>
          <p:cNvPr id="159" name="CustomShape 4"/>
          <p:cNvSpPr/>
          <p:nvPr/>
        </p:nvSpPr>
        <p:spPr>
          <a:xfrm>
            <a:off x="5916600" y="6095880"/>
            <a:ext cx="717120" cy="436320"/>
          </a:xfrm>
          <a:prstGeom prst="ellipse">
            <a:avLst/>
          </a:prstGeom>
          <a:gradFill>
            <a:gsLst>
              <a:gs pos="0">
                <a:srgbClr val="007bcf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60" name="CustomShape 5"/>
          <p:cNvSpPr/>
          <p:nvPr/>
        </p:nvSpPr>
        <p:spPr>
          <a:xfrm>
            <a:off x="6005520" y="6146640"/>
            <a:ext cx="545760" cy="32832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161" name="CustomShape 6"/>
          <p:cNvSpPr/>
          <p:nvPr/>
        </p:nvSpPr>
        <p:spPr>
          <a:xfrm>
            <a:off x="6068880" y="6184800"/>
            <a:ext cx="415440" cy="252000"/>
          </a:xfrm>
          <a:prstGeom prst="ellipse">
            <a:avLst/>
          </a:prstGeom>
          <a:gradFill>
            <a:gsLst>
              <a:gs pos="0">
                <a:srgbClr val="0083dc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62" name="CustomShape 7"/>
          <p:cNvSpPr/>
          <p:nvPr/>
        </p:nvSpPr>
        <p:spPr>
          <a:xfrm>
            <a:off x="6122880" y="6226200"/>
            <a:ext cx="304560" cy="1695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163" name="CustomShape 8"/>
          <p:cNvSpPr/>
          <p:nvPr/>
        </p:nvSpPr>
        <p:spPr>
          <a:xfrm>
            <a:off x="5676840" y="5897520"/>
            <a:ext cx="607680" cy="255240"/>
          </a:xfrm>
          <a:prstGeom prst="rect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64" name="CustomShape 9"/>
          <p:cNvSpPr/>
          <p:nvPr/>
        </p:nvSpPr>
        <p:spPr>
          <a:xfrm>
            <a:off x="5867280" y="6620040"/>
            <a:ext cx="704520" cy="104400"/>
          </a:xfrm>
          <a:prstGeom prst="rect">
            <a:avLst/>
          </a:prstGeom>
          <a:gradFill>
            <a:gsLst>
              <a:gs pos="0">
                <a:srgbClr val="0073c1"/>
              </a:gs>
              <a:gs pos="100000">
                <a:srgbClr val="0088e4"/>
              </a:gs>
            </a:gsLst>
            <a:lin ang="18900000"/>
          </a:gradFill>
          <a:ln w="9360">
            <a:noFill/>
          </a:ln>
        </p:spPr>
      </p:sp>
      <p:sp>
        <p:nvSpPr>
          <p:cNvPr id="165" name="CustomShape 10"/>
          <p:cNvSpPr/>
          <p:nvPr/>
        </p:nvSpPr>
        <p:spPr>
          <a:xfrm>
            <a:off x="5600880" y="6200640"/>
            <a:ext cx="140760" cy="3427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166" name="CustomShape 11"/>
          <p:cNvSpPr/>
          <p:nvPr/>
        </p:nvSpPr>
        <p:spPr>
          <a:xfrm>
            <a:off x="5667480" y="5945040"/>
            <a:ext cx="1190160" cy="7315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path path="rect"/>
          </a:gradFill>
          <a:ln w="9360">
            <a:noFill/>
          </a:ln>
        </p:spPr>
      </p:sp>
      <p:sp>
        <p:nvSpPr>
          <p:cNvPr id="167" name="CustomShape 12"/>
          <p:cNvSpPr/>
          <p:nvPr/>
        </p:nvSpPr>
        <p:spPr>
          <a:xfrm>
            <a:off x="6410160" y="5907240"/>
            <a:ext cx="151920" cy="471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0"/>
          </a:gradFill>
          <a:ln w="9360">
            <a:noFill/>
          </a:ln>
        </p:spPr>
      </p:sp>
      <p:sp>
        <p:nvSpPr>
          <p:cNvPr id="168" name="CustomShape 13"/>
          <p:cNvSpPr/>
          <p:nvPr/>
        </p:nvSpPr>
        <p:spPr>
          <a:xfrm>
            <a:off x="6208560" y="6267600"/>
            <a:ext cx="132840" cy="8388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69" name="CustomShape 14"/>
          <p:cNvSpPr/>
          <p:nvPr/>
        </p:nvSpPr>
        <p:spPr>
          <a:xfrm>
            <a:off x="3600360" y="6245280"/>
            <a:ext cx="1012320" cy="597960"/>
          </a:xfrm>
          <a:prstGeom prst="ellipse">
            <a:avLst/>
          </a:prstGeom>
          <a:gradFill>
            <a:gsLst>
              <a:gs pos="0">
                <a:srgbClr val="0077c8"/>
              </a:gs>
              <a:gs pos="100000">
                <a:srgbClr val="0088e4"/>
              </a:gs>
            </a:gsLst>
            <a:lin ang="2700000"/>
          </a:gradFill>
          <a:ln w="9360">
            <a:noFill/>
          </a:ln>
        </p:spPr>
      </p:sp>
      <p:sp>
        <p:nvSpPr>
          <p:cNvPr id="170" name="CustomShape 15"/>
          <p:cNvSpPr/>
          <p:nvPr/>
        </p:nvSpPr>
        <p:spPr>
          <a:xfrm>
            <a:off x="3673440" y="6283440"/>
            <a:ext cx="861480" cy="52668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2700000"/>
          </a:gradFill>
          <a:ln w="9360">
            <a:noFill/>
          </a:ln>
        </p:spPr>
      </p:sp>
      <p:sp>
        <p:nvSpPr>
          <p:cNvPr id="171" name="CustomShape 16"/>
          <p:cNvSpPr/>
          <p:nvPr/>
        </p:nvSpPr>
        <p:spPr>
          <a:xfrm>
            <a:off x="3716280" y="6316560"/>
            <a:ext cx="794880" cy="474480"/>
          </a:xfrm>
          <a:prstGeom prst="ellipse">
            <a:avLst/>
          </a:prstGeom>
          <a:gradFill>
            <a:gsLst>
              <a:gs pos="0">
                <a:srgbClr val="007bcf"/>
              </a:gs>
              <a:gs pos="100000">
                <a:srgbClr val="0088e4"/>
              </a:gs>
            </a:gsLst>
            <a:lin ang="2700000"/>
          </a:gradFill>
          <a:ln w="9360">
            <a:noFill/>
          </a:ln>
        </p:spPr>
      </p:sp>
      <p:sp>
        <p:nvSpPr>
          <p:cNvPr id="172" name="CustomShape 17"/>
          <p:cNvSpPr/>
          <p:nvPr/>
        </p:nvSpPr>
        <p:spPr>
          <a:xfrm>
            <a:off x="3759120" y="6345360"/>
            <a:ext cx="704520" cy="409320"/>
          </a:xfrm>
          <a:prstGeom prst="ellipse">
            <a:avLst/>
          </a:prstGeom>
          <a:gradFill>
            <a:gsLst>
              <a:gs pos="0">
                <a:srgbClr val="0077c8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73" name="CustomShape 18"/>
          <p:cNvSpPr/>
          <p:nvPr/>
        </p:nvSpPr>
        <p:spPr>
          <a:xfrm>
            <a:off x="3786120" y="6357960"/>
            <a:ext cx="655200" cy="38052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74" name="CustomShape 19"/>
          <p:cNvSpPr/>
          <p:nvPr/>
        </p:nvSpPr>
        <p:spPr>
          <a:xfrm>
            <a:off x="3868560" y="6391440"/>
            <a:ext cx="485280" cy="304560"/>
          </a:xfrm>
          <a:prstGeom prst="ellipse">
            <a:avLst/>
          </a:prstGeom>
          <a:gradFill>
            <a:gsLst>
              <a:gs pos="0">
                <a:srgbClr val="0077c8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75" name="CustomShape 20"/>
          <p:cNvSpPr/>
          <p:nvPr/>
        </p:nvSpPr>
        <p:spPr>
          <a:xfrm>
            <a:off x="3930480" y="6438960"/>
            <a:ext cx="360000" cy="21384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lin ang="2700000"/>
          </a:gradFill>
          <a:ln w="9360">
            <a:noFill/>
          </a:ln>
        </p:spPr>
      </p:sp>
      <p:sp>
        <p:nvSpPr>
          <p:cNvPr id="176" name="CustomShape 21"/>
          <p:cNvSpPr/>
          <p:nvPr/>
        </p:nvSpPr>
        <p:spPr>
          <a:xfrm>
            <a:off x="4035600" y="6504120"/>
            <a:ext cx="142560" cy="9504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lin ang="0"/>
          </a:gradFill>
          <a:ln w="9360">
            <a:noFill/>
          </a:ln>
        </p:spPr>
      </p:sp>
      <p:sp>
        <p:nvSpPr>
          <p:cNvPr id="177" name="CustomShape 22"/>
          <p:cNvSpPr/>
          <p:nvPr/>
        </p:nvSpPr>
        <p:spPr>
          <a:xfrm>
            <a:off x="4103640" y="6067440"/>
            <a:ext cx="712440" cy="294840"/>
          </a:xfrm>
          <a:prstGeom prst="rect">
            <a:avLst/>
          </a:prstGeom>
          <a:gradFill>
            <a:gsLst>
              <a:gs pos="0">
                <a:srgbClr val="007bcf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78" name="CustomShape 23"/>
          <p:cNvSpPr/>
          <p:nvPr/>
        </p:nvSpPr>
        <p:spPr>
          <a:xfrm>
            <a:off x="3400560" y="6114960"/>
            <a:ext cx="1415520" cy="7329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3c1"/>
              </a:gs>
            </a:gsLst>
            <a:lin ang="2700000"/>
          </a:gradFill>
          <a:ln w="9360">
            <a:noFill/>
          </a:ln>
        </p:spPr>
      </p:sp>
      <p:sp>
        <p:nvSpPr>
          <p:cNvPr id="179" name="CustomShape 24"/>
          <p:cNvSpPr/>
          <p:nvPr/>
        </p:nvSpPr>
        <p:spPr>
          <a:xfrm>
            <a:off x="3305160" y="6076800"/>
            <a:ext cx="645840" cy="7711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bcf"/>
              </a:gs>
            </a:gsLst>
            <a:lin ang="0"/>
          </a:gradFill>
          <a:ln w="9360">
            <a:noFill/>
          </a:ln>
        </p:spPr>
      </p:sp>
      <p:sp>
        <p:nvSpPr>
          <p:cNvPr id="180" name="CustomShape 25"/>
          <p:cNvSpPr/>
          <p:nvPr/>
        </p:nvSpPr>
        <p:spPr>
          <a:xfrm>
            <a:off x="4741920" y="6419880"/>
            <a:ext cx="171000" cy="39960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fba"/>
              </a:gs>
            </a:gsLst>
            <a:lin ang="5400000"/>
          </a:gradFill>
          <a:ln w="9360">
            <a:noFill/>
          </a:ln>
        </p:spPr>
      </p:sp>
      <p:sp>
        <p:nvSpPr>
          <p:cNvPr id="181" name="CustomShape 26"/>
          <p:cNvSpPr/>
          <p:nvPr/>
        </p:nvSpPr>
        <p:spPr>
          <a:xfrm>
            <a:off x="3282840" y="5850000"/>
            <a:ext cx="1325160" cy="23760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182" name="CustomShape 27"/>
          <p:cNvSpPr/>
          <p:nvPr/>
        </p:nvSpPr>
        <p:spPr>
          <a:xfrm>
            <a:off x="2963880" y="6116760"/>
            <a:ext cx="271080" cy="73152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183" name="CustomShape 28"/>
          <p:cNvSpPr/>
          <p:nvPr/>
        </p:nvSpPr>
        <p:spPr>
          <a:xfrm>
            <a:off x="4684680" y="5954760"/>
            <a:ext cx="571320" cy="8935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184" name="CustomShape 29"/>
          <p:cNvSpPr/>
          <p:nvPr/>
        </p:nvSpPr>
        <p:spPr>
          <a:xfrm>
            <a:off x="3679920" y="5764320"/>
            <a:ext cx="1711080" cy="67428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185" name="CustomShape 30"/>
          <p:cNvSpPr/>
          <p:nvPr/>
        </p:nvSpPr>
        <p:spPr>
          <a:xfrm>
            <a:off x="5245200" y="6477120"/>
            <a:ext cx="155160" cy="3711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7c8"/>
              </a:gs>
            </a:gsLst>
            <a:lin ang="5400000"/>
          </a:gradFill>
          <a:ln w="9360">
            <a:noFill/>
          </a:ln>
        </p:spPr>
      </p:sp>
      <p:sp>
        <p:nvSpPr>
          <p:cNvPr id="186" name="CustomShape 31"/>
          <p:cNvSpPr/>
          <p:nvPr/>
        </p:nvSpPr>
        <p:spPr>
          <a:xfrm>
            <a:off x="2819520" y="5830920"/>
            <a:ext cx="763200" cy="101736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187" name="CustomShape 32"/>
          <p:cNvSpPr/>
          <p:nvPr/>
        </p:nvSpPr>
        <p:spPr>
          <a:xfrm>
            <a:off x="6667560" y="5400720"/>
            <a:ext cx="1906200" cy="116028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88" name="CustomShape 33"/>
          <p:cNvSpPr/>
          <p:nvPr/>
        </p:nvSpPr>
        <p:spPr>
          <a:xfrm>
            <a:off x="6553080" y="5343480"/>
            <a:ext cx="863280" cy="116964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89" name="CustomShape 34"/>
          <p:cNvSpPr/>
          <p:nvPr/>
        </p:nvSpPr>
        <p:spPr>
          <a:xfrm>
            <a:off x="7607160" y="5334120"/>
            <a:ext cx="966600" cy="399600"/>
          </a:xfrm>
          <a:prstGeom prst="rect">
            <a:avLst/>
          </a:prstGeom>
          <a:gradFill>
            <a:gsLst>
              <a:gs pos="0">
                <a:srgbClr val="0f8ee5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90" name="CustomShape 35"/>
          <p:cNvSpPr/>
          <p:nvPr/>
        </p:nvSpPr>
        <p:spPr>
          <a:xfrm>
            <a:off x="8327880" y="6361200"/>
            <a:ext cx="114120" cy="853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191" name="CustomShape 36"/>
          <p:cNvSpPr/>
          <p:nvPr/>
        </p:nvSpPr>
        <p:spPr>
          <a:xfrm>
            <a:off x="7151760" y="6465960"/>
            <a:ext cx="1118880" cy="17100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192" name="CustomShape 37"/>
          <p:cNvSpPr/>
          <p:nvPr/>
        </p:nvSpPr>
        <p:spPr>
          <a:xfrm>
            <a:off x="8470800" y="5800680"/>
            <a:ext cx="226800" cy="54108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193" name="CustomShape 38"/>
          <p:cNvSpPr/>
          <p:nvPr/>
        </p:nvSpPr>
        <p:spPr>
          <a:xfrm>
            <a:off x="8034480" y="5753160"/>
            <a:ext cx="131400" cy="14256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194" name="CustomShape 39"/>
          <p:cNvSpPr/>
          <p:nvPr/>
        </p:nvSpPr>
        <p:spPr>
          <a:xfrm>
            <a:off x="7056360" y="5638680"/>
            <a:ext cx="1137960" cy="684000"/>
          </a:xfrm>
          <a:prstGeom prst="rect">
            <a:avLst/>
          </a:prstGeom>
          <a:solidFill>
            <a:srgbClr val="0088e4"/>
          </a:solidFill>
          <a:ln w="9360">
            <a:noFill/>
          </a:ln>
        </p:spPr>
      </p:sp>
      <p:sp>
        <p:nvSpPr>
          <p:cNvPr id="195" name="CustomShape 40"/>
          <p:cNvSpPr/>
          <p:nvPr/>
        </p:nvSpPr>
        <p:spPr>
          <a:xfrm>
            <a:off x="6904080" y="5572080"/>
            <a:ext cx="1442520" cy="84564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0"/>
          </a:gradFill>
          <a:ln w="9360">
            <a:noFill/>
          </a:ln>
        </p:spPr>
      </p:sp>
      <p:sp>
        <p:nvSpPr>
          <p:cNvPr id="196" name="CustomShape 41"/>
          <p:cNvSpPr/>
          <p:nvPr/>
        </p:nvSpPr>
        <p:spPr>
          <a:xfrm>
            <a:off x="7245360" y="5543640"/>
            <a:ext cx="579240" cy="10440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97" name="CustomShape 42"/>
          <p:cNvSpPr/>
          <p:nvPr/>
        </p:nvSpPr>
        <p:spPr>
          <a:xfrm>
            <a:off x="7085160" y="5648400"/>
            <a:ext cx="104400" cy="75960"/>
          </a:xfrm>
          <a:prstGeom prst="rect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198" name="CustomShape 43"/>
          <p:cNvSpPr/>
          <p:nvPr/>
        </p:nvSpPr>
        <p:spPr>
          <a:xfrm>
            <a:off x="7216920" y="5727600"/>
            <a:ext cx="821880" cy="50616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0"/>
          </a:gradFill>
          <a:ln w="9360">
            <a:noFill/>
          </a:ln>
        </p:spPr>
      </p:sp>
      <p:sp>
        <p:nvSpPr>
          <p:cNvPr id="199" name="CustomShape 44"/>
          <p:cNvSpPr/>
          <p:nvPr/>
        </p:nvSpPr>
        <p:spPr>
          <a:xfrm>
            <a:off x="7267680" y="5762520"/>
            <a:ext cx="707760" cy="429840"/>
          </a:xfrm>
          <a:prstGeom prst="ellipse">
            <a:avLst/>
          </a:prstGeom>
          <a:gradFill>
            <a:gsLst>
              <a:gs pos="0">
                <a:srgbClr val="088be4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200" name="CustomShape 45"/>
          <p:cNvSpPr/>
          <p:nvPr/>
        </p:nvSpPr>
        <p:spPr>
          <a:xfrm>
            <a:off x="7318440" y="5794200"/>
            <a:ext cx="612360" cy="3693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201" name="CustomShape 46"/>
          <p:cNvSpPr/>
          <p:nvPr/>
        </p:nvSpPr>
        <p:spPr>
          <a:xfrm>
            <a:off x="7388280" y="5838840"/>
            <a:ext cx="472680" cy="280800"/>
          </a:xfrm>
          <a:prstGeom prst="ellipse">
            <a:avLst/>
          </a:prstGeom>
          <a:gradFill>
            <a:gsLst>
              <a:gs pos="0">
                <a:srgbClr val="007fd6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202" name="CustomShape 47"/>
          <p:cNvSpPr/>
          <p:nvPr/>
        </p:nvSpPr>
        <p:spPr>
          <a:xfrm>
            <a:off x="7445520" y="5870520"/>
            <a:ext cx="352080" cy="22032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7fd6"/>
              </a:gs>
            </a:gsLst>
            <a:lin ang="5400000"/>
          </a:gradFill>
          <a:ln w="9360">
            <a:noFill/>
          </a:ln>
        </p:spPr>
      </p:sp>
      <p:sp>
        <p:nvSpPr>
          <p:cNvPr id="203" name="CustomShape 48"/>
          <p:cNvSpPr/>
          <p:nvPr/>
        </p:nvSpPr>
        <p:spPr>
          <a:xfrm>
            <a:off x="7521480" y="5918040"/>
            <a:ext cx="199800" cy="128160"/>
          </a:xfrm>
          <a:prstGeom prst="ellipse">
            <a:avLst/>
          </a:prstGeom>
          <a:gradFill>
            <a:gsLst>
              <a:gs pos="0">
                <a:srgbClr val="0083dc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204" name="CustomShape 49"/>
          <p:cNvSpPr/>
          <p:nvPr/>
        </p:nvSpPr>
        <p:spPr>
          <a:xfrm>
            <a:off x="8381880" y="5057640"/>
            <a:ext cx="607680" cy="1519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205" name="CustomShape 50"/>
          <p:cNvSpPr/>
          <p:nvPr/>
        </p:nvSpPr>
        <p:spPr>
          <a:xfrm>
            <a:off x="8437680" y="4800600"/>
            <a:ext cx="409320" cy="853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206" name="CustomShape 51"/>
          <p:cNvSpPr/>
          <p:nvPr/>
        </p:nvSpPr>
        <p:spPr>
          <a:xfrm>
            <a:off x="8961480" y="4867200"/>
            <a:ext cx="95040" cy="24732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207" name="CustomShape 52"/>
          <p:cNvSpPr/>
          <p:nvPr/>
        </p:nvSpPr>
        <p:spPr>
          <a:xfrm>
            <a:off x="8532720" y="5153040"/>
            <a:ext cx="304560" cy="2808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208" name="CustomShape 53"/>
          <p:cNvSpPr/>
          <p:nvPr/>
        </p:nvSpPr>
        <p:spPr>
          <a:xfrm>
            <a:off x="8420040" y="4829040"/>
            <a:ext cx="255240" cy="294840"/>
          </a:xfrm>
          <a:prstGeom prst="rect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209" name="CustomShape 54"/>
          <p:cNvSpPr/>
          <p:nvPr/>
        </p:nvSpPr>
        <p:spPr>
          <a:xfrm>
            <a:off x="8713800" y="4829040"/>
            <a:ext cx="294840" cy="333000"/>
          </a:xfrm>
          <a:prstGeom prst="rect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210" name="CustomShape 55"/>
          <p:cNvSpPr/>
          <p:nvPr/>
        </p:nvSpPr>
        <p:spPr>
          <a:xfrm>
            <a:off x="8485200" y="4854600"/>
            <a:ext cx="474480" cy="294840"/>
          </a:xfrm>
          <a:prstGeom prst="rect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211" name="CustomShape 56"/>
          <p:cNvSpPr/>
          <p:nvPr/>
        </p:nvSpPr>
        <p:spPr>
          <a:xfrm>
            <a:off x="8542440" y="4897440"/>
            <a:ext cx="360000" cy="209160"/>
          </a:xfrm>
          <a:prstGeom prst="ellipse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212" name="CustomShape 57"/>
          <p:cNvSpPr/>
          <p:nvPr/>
        </p:nvSpPr>
        <p:spPr>
          <a:xfrm>
            <a:off x="8577360" y="4919760"/>
            <a:ext cx="288720" cy="16164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213" name="CustomShape 58"/>
          <p:cNvSpPr/>
          <p:nvPr/>
        </p:nvSpPr>
        <p:spPr>
          <a:xfrm>
            <a:off x="8621640" y="4935600"/>
            <a:ext cx="198000" cy="129960"/>
          </a:xfrm>
          <a:prstGeom prst="ellipse">
            <a:avLst/>
          </a:prstGeom>
          <a:gradFill>
            <a:gsLst>
              <a:gs pos="0">
                <a:srgbClr val="0068ae"/>
              </a:gs>
              <a:gs pos="100000">
                <a:srgbClr val="0088e4"/>
              </a:gs>
            </a:gsLst>
            <a:lin ang="5400000"/>
          </a:gradFill>
          <a:ln w="9360">
            <a:noFill/>
          </a:ln>
        </p:spPr>
      </p:sp>
      <p:sp>
        <p:nvSpPr>
          <p:cNvPr id="214" name="CustomShape 59"/>
          <p:cNvSpPr/>
          <p:nvPr/>
        </p:nvSpPr>
        <p:spPr>
          <a:xfrm>
            <a:off x="8664480" y="4960800"/>
            <a:ext cx="115560" cy="74160"/>
          </a:xfrm>
          <a:prstGeom prst="ellipse">
            <a:avLst/>
          </a:prstGeom>
          <a:gradFill>
            <a:gsLst>
              <a:gs pos="0">
                <a:srgbClr val="0088e4"/>
              </a:gs>
              <a:gs pos="100000">
                <a:srgbClr val="0068ae"/>
              </a:gs>
            </a:gsLst>
            <a:lin ang="5400000"/>
          </a:gradFill>
          <a:ln w="9360">
            <a:noFill/>
          </a:ln>
        </p:spPr>
      </p:sp>
      <p:sp>
        <p:nvSpPr>
          <p:cNvPr id="215" name="PlaceHolder 60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16" name="PlaceHolder 6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ffffff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ffffff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217" name="PlaceHolder 6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218" name="PlaceHolder 6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219" name="PlaceHolder 6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E543A47-B031-48AB-A764-1CBC32EE70EF}" type="slidenum">
              <a:rPr lang="en-US" sz="1400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685800" y="1692360"/>
            <a:ext cx="7772040" cy="173628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100000"/>
              </a:lnSpc>
            </a:pPr>
            <a:r>
              <a:rPr lang="en-US" sz="5400">
                <a:solidFill>
                  <a:srgbClr val="ccecff"/>
                </a:solidFill>
                <a:latin typeface="Arial"/>
              </a:rPr>
              <a:t>Playing with C++ and compiling…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Types of lines in Makefiles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Dependency or rules lines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Commands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Macro assignments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Comments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Dependency/rules lines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685800" y="2017800"/>
            <a:ext cx="82688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Specify a target and a list of prerequisites (optional) for that target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target : prereq1 prereq2 prereq3 …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Command lines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Arial"/>
              </a:rPr>
              <a:t>Follow dependency lines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Arial"/>
              </a:rPr>
              <a:t>MUST start with a TAB!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Arial"/>
              </a:rPr>
              <a:t>Any command that can be run in the shell can be placed here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target : prereq1 prereq2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command1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command2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Special variables in commands: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$@</a:t>
            </a:r>
            <a:r>
              <a:rPr lang="en-US" sz="2400">
                <a:solidFill>
                  <a:srgbClr val="ffffff"/>
                </a:solidFill>
                <a:latin typeface="Arial"/>
              </a:rPr>
              <a:t> represents the target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$?</a:t>
            </a:r>
            <a:r>
              <a:rPr lang="en-US" sz="2400">
                <a:solidFill>
                  <a:srgbClr val="ffffff"/>
                </a:solidFill>
                <a:latin typeface="Arial"/>
              </a:rPr>
              <a:t> represents prereqs that are newer than target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Simplified Makefile example</a:t>
            </a:r>
            <a:endParaRPr/>
          </a:p>
        </p:txBody>
      </p:sp>
      <p:sp>
        <p:nvSpPr>
          <p:cNvPr id="318" name="TextShape 2"/>
          <p:cNvSpPr txBox="1"/>
          <p:nvPr/>
        </p:nvSpPr>
        <p:spPr>
          <a:xfrm>
            <a:off x="457200" y="2017800"/>
            <a:ext cx="84974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program : main.o iodat.o dorun.o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g++ -o $@ main.o iodat.o dorun.o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main.o : main.cc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g++ -c $?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iodat.o : iodat.cc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g++ -c $?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dorun.o : $?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g++ -c dorun.cc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Macro (variable) assignments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228600" y="1600200"/>
            <a:ext cx="861012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You can use macros to represent text in a Makefile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Saves typing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Allows you to easily change the action of the Makefile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Assignment:</a:t>
            </a: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MACRONAME = macro value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Usage: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${MACRONAME}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Simplified Example Makefile with macros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609480" y="2133720"/>
            <a:ext cx="8345160" cy="4114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OBJS = main.o iodat.o dorun.o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CC = /usr/bin/g++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program : ${OBJS}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${CC} -o $@ ${OBJS}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main.o : main.cpp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${CC} -c $?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iodat.o : iodat.cpp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${CC} -c $?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dorun.o : dorun.cpp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sz="2400">
                <a:solidFill>
                  <a:srgbClr val="ffffff"/>
                </a:solidFill>
                <a:latin typeface="Courier New"/>
              </a:rPr>
              <a:t>${CC} -c $?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Comments </a:t>
            </a:r>
            <a:r>
              <a:rPr lang="en-US" sz="4400">
                <a:solidFill>
                  <a:srgbClr val="ccecff"/>
                </a:solidFill>
                <a:latin typeface="Arial"/>
              </a:rPr>
              <a:t>
</a:t>
            </a:r>
            <a:r>
              <a:rPr lang="en-US" sz="4400">
                <a:solidFill>
                  <a:srgbClr val="ccecff"/>
                </a:solidFill>
                <a:latin typeface="Arial"/>
              </a:rPr>
              <a:t>and other Makefile notes</a:t>
            </a: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Comments begin with a ‘#’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Lines that are too long can be continued on the next line by placing a ‘\’ at the end of the first line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Invoking make</a:t>
            </a:r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Be sure that your description file: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is called makefile or Makefile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is in the directory with the source files (to simplify)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make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 (builds the first target in the file)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make </a:t>
            </a:r>
            <a:r>
              <a:rPr i="1" lang="en-US" sz="3200">
                <a:solidFill>
                  <a:srgbClr val="ffffff"/>
                </a:solidFill>
                <a:latin typeface="Courier New"/>
              </a:rPr>
              <a:t>target(s)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 (builds target(s))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Important options: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-n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: don’t run the commands, just list them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-f </a:t>
            </a:r>
            <a:r>
              <a:rPr i="1" lang="en-US" sz="2800">
                <a:solidFill>
                  <a:srgbClr val="ffffff"/>
                </a:solidFill>
                <a:latin typeface="Courier New"/>
              </a:rPr>
              <a:t>file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: use file instead of [Mm]akefile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ccecff"/>
                </a:solidFill>
                <a:latin typeface="Arial"/>
              </a:rPr>
              <a:t>The Searching Order of make</a:t>
            </a:r>
            <a:r>
              <a:rPr b="1" lang="en-US" sz="4400">
                <a:solidFill>
                  <a:srgbClr val="ccecff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3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GNUmakefile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makefile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Makefile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Other useful Makefile tips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Include a way to clean up your mess: %make clean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No dependencies!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clean: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/bin/rm -f *.o core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28600" y="533520"/>
            <a:ext cx="86864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Overview: Development process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57200" y="18288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Creation of source files (.c, .h, .cpp)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Compilation (e.g. *.c </a:t>
            </a:r>
            <a:r>
              <a:rPr lang="en-US" sz="3200">
                <a:solidFill>
                  <a:srgbClr val="ffffff"/>
                </a:solidFill>
                <a:latin typeface="Wingdings"/>
              </a:rPr>
              <a:t>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 *.o) and linking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Running and testing programs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Makefile example</a:t>
            </a:r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b : c d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rm $@; echo $? &gt; $@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a : c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rm $@; echo $? &gt; $@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target : a b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
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rm $@; echo $? &gt; $@; cat $? &gt;&gt; $@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all : a b c d target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
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start :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rm `ls | egrep –v ‘\&lt;(M|m)akefile\&gt;’` ; echo D &gt; d ; echo C &gt; c</a:t>
            </a:r>
            <a:endParaRPr/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echo  B &gt; b ; echo A &gt; a ; echo Target &gt; target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Banner thing</a:t>
            </a:r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Sverre's software for unix/linux</a:t>
            </a:r>
            <a:endParaRPr/>
          </a:p>
          <a:p>
            <a:pPr algn="ctr"/>
            <a:r>
              <a:rPr lang="en-US" sz="3200">
                <a:latin typeface="Arial"/>
              </a:rPr>
              <a:t>Shh.thathost.com/pub-unix/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02480" y="3246480"/>
            <a:ext cx="406080" cy="406080"/>
          </a:xfrm>
          <a:prstGeom prst="rect">
            <a:avLst/>
          </a:prstGeom>
          <a:ln>
            <a:noFill/>
          </a:ln>
        </p:spPr>
      </p:pic>
      <p:pic>
        <p:nvPicPr>
          <p:cNvPr id="25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056360" y="3233880"/>
            <a:ext cx="406080" cy="406080"/>
          </a:xfrm>
          <a:prstGeom prst="rect">
            <a:avLst/>
          </a:prstGeom>
          <a:ln>
            <a:noFill/>
          </a:ln>
        </p:spPr>
      </p:pic>
      <p:pic>
        <p:nvPicPr>
          <p:cNvPr id="260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35520" y="3271680"/>
            <a:ext cx="406080" cy="406080"/>
          </a:xfrm>
          <a:prstGeom prst="rect">
            <a:avLst/>
          </a:prstGeom>
          <a:ln>
            <a:noFill/>
          </a:ln>
        </p:spPr>
      </p:pic>
      <p:sp>
        <p:nvSpPr>
          <p:cNvPr id="261" name="CustomShape 1"/>
          <p:cNvSpPr/>
          <p:nvPr/>
        </p:nvSpPr>
        <p:spPr>
          <a:xfrm>
            <a:off x="7516440" y="3606840"/>
            <a:ext cx="50184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d.h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6904080" y="3594240"/>
            <a:ext cx="73656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d.cpp</a:t>
            </a:r>
            <a:endParaRPr/>
          </a:p>
        </p:txBody>
      </p:sp>
      <p:sp>
        <p:nvSpPr>
          <p:cNvPr id="263" name="Line 3"/>
          <p:cNvSpPr/>
          <p:nvPr/>
        </p:nvSpPr>
        <p:spPr>
          <a:xfrm flipH="1">
            <a:off x="6696000" y="2998440"/>
            <a:ext cx="1382760" cy="1800"/>
          </a:xfrm>
          <a:prstGeom prst="line">
            <a:avLst/>
          </a:prstGeom>
          <a:ln w="76320">
            <a:solidFill>
              <a:srgbClr val="0088e4"/>
            </a:solidFill>
            <a:round/>
            <a:tailEnd len="med" type="triangle" w="med"/>
          </a:ln>
        </p:spPr>
      </p:sp>
      <p:sp>
        <p:nvSpPr>
          <p:cNvPr id="264" name="CustomShape 4"/>
          <p:cNvSpPr/>
          <p:nvPr/>
        </p:nvSpPr>
        <p:spPr>
          <a:xfrm>
            <a:off x="5622480" y="3597120"/>
            <a:ext cx="56448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d.bj</a:t>
            </a:r>
            <a:endParaRPr/>
          </a:p>
        </p:txBody>
      </p:sp>
      <p:sp>
        <p:nvSpPr>
          <p:cNvPr id="265" name="CustomShape 5"/>
          <p:cNvSpPr/>
          <p:nvPr/>
        </p:nvSpPr>
        <p:spPr>
          <a:xfrm>
            <a:off x="5943600" y="762120"/>
            <a:ext cx="2209320" cy="2219400"/>
          </a:xfrm>
          <a:prstGeom prst="rect">
            <a:avLst/>
          </a:prstGeom>
          <a:solidFill>
            <a:srgbClr val="000000"/>
          </a:solidFill>
          <a:ln w="12600">
            <a:solidFill>
              <a:srgbClr val="008ae8"/>
            </a:solidFill>
            <a:miter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 Rounded MT Bold"/>
              </a:rPr>
              <a:t>Object files contain machine code but not in executable form.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 Rounded MT Bold"/>
              </a:rPr>
              <a:t>Object files contain references (calls) to external functions that must be resolved.</a:t>
            </a:r>
            <a:endParaRPr/>
          </a:p>
        </p:txBody>
      </p:sp>
      <p:sp>
        <p:nvSpPr>
          <p:cNvPr id="266" name="CustomShape 6"/>
          <p:cNvSpPr/>
          <p:nvPr/>
        </p:nvSpPr>
        <p:spPr>
          <a:xfrm>
            <a:off x="6248520" y="4495680"/>
            <a:ext cx="2209320" cy="940680"/>
          </a:xfrm>
          <a:prstGeom prst="rect">
            <a:avLst/>
          </a:prstGeom>
          <a:solidFill>
            <a:srgbClr val="000000"/>
          </a:solidFill>
          <a:ln w="12600">
            <a:solidFill>
              <a:srgbClr val="008ae8"/>
            </a:solidFill>
            <a:miter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 Rounded MT Bold"/>
              </a:rPr>
              <a:t>Linker programs are commonly invoked by (C/C++) compilers</a:t>
            </a:r>
            <a:endParaRPr/>
          </a:p>
        </p:txBody>
      </p:sp>
      <p:sp>
        <p:nvSpPr>
          <p:cNvPr id="267" name="CustomShape 7"/>
          <p:cNvSpPr/>
          <p:nvPr/>
        </p:nvSpPr>
        <p:spPr>
          <a:xfrm>
            <a:off x="990720" y="685800"/>
            <a:ext cx="4571640" cy="49662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Separate Compilation Steps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Step 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source files compiled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to object files</a:t>
            </a:r>
            <a:r>
              <a:rPr lang="en-US" sz="2400">
                <a:solidFill>
                  <a:srgbClr val="ffffff"/>
                </a:solidFill>
                <a:latin typeface="Times New Roman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Step 2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objects files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linked to form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executable</a:t>
            </a:r>
            <a:endParaRPr/>
          </a:p>
        </p:txBody>
      </p:sp>
      <p:pic>
        <p:nvPicPr>
          <p:cNvPr id="268" name="Picture 1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84840" y="3271680"/>
            <a:ext cx="406080" cy="406080"/>
          </a:xfrm>
          <a:prstGeom prst="rect">
            <a:avLst/>
          </a:prstGeom>
          <a:ln>
            <a:noFill/>
          </a:ln>
        </p:spPr>
      </p:pic>
      <p:sp>
        <p:nvSpPr>
          <p:cNvPr id="269" name="CustomShape 8"/>
          <p:cNvSpPr/>
          <p:nvPr/>
        </p:nvSpPr>
        <p:spPr>
          <a:xfrm>
            <a:off x="4684320" y="3606840"/>
            <a:ext cx="91656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file.exe</a:t>
            </a:r>
            <a:endParaRPr/>
          </a:p>
        </p:txBody>
      </p:sp>
      <p:sp>
        <p:nvSpPr>
          <p:cNvPr id="270" name="Line 9"/>
          <p:cNvSpPr/>
          <p:nvPr/>
        </p:nvSpPr>
        <p:spPr>
          <a:xfrm flipH="1">
            <a:off x="5317920" y="3487680"/>
            <a:ext cx="430200" cy="1440"/>
          </a:xfrm>
          <a:prstGeom prst="line">
            <a:avLst/>
          </a:prstGeom>
          <a:ln w="25560">
            <a:solidFill>
              <a:srgbClr val="0088e4"/>
            </a:solidFill>
            <a:round/>
            <a:tailEnd len="med" type="triangle" w="med"/>
          </a:ln>
        </p:spPr>
      </p:sp>
      <p:pic>
        <p:nvPicPr>
          <p:cNvPr id="271" name="Picture 1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876920" y="571680"/>
            <a:ext cx="406080" cy="406080"/>
          </a:xfrm>
          <a:prstGeom prst="rect">
            <a:avLst/>
          </a:prstGeom>
          <a:ln>
            <a:noFill/>
          </a:ln>
        </p:spPr>
      </p:pic>
      <p:pic>
        <p:nvPicPr>
          <p:cNvPr id="272" name="Picture 1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876920" y="5740560"/>
            <a:ext cx="406080" cy="406080"/>
          </a:xfrm>
          <a:prstGeom prst="rect">
            <a:avLst/>
          </a:prstGeom>
          <a:ln>
            <a:noFill/>
          </a:ln>
        </p:spPr>
      </p:pic>
      <p:pic>
        <p:nvPicPr>
          <p:cNvPr id="273" name="Picture 18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876920" y="1219320"/>
            <a:ext cx="406080" cy="406080"/>
          </a:xfrm>
          <a:prstGeom prst="rect">
            <a:avLst/>
          </a:prstGeom>
          <a:ln>
            <a:noFill/>
          </a:ln>
        </p:spPr>
      </p:pic>
      <p:pic>
        <p:nvPicPr>
          <p:cNvPr id="274" name="Picture 19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876920" y="5029200"/>
            <a:ext cx="406080" cy="406080"/>
          </a:xfrm>
          <a:prstGeom prst="rect">
            <a:avLst/>
          </a:prstGeom>
          <a:ln>
            <a:noFill/>
          </a:ln>
        </p:spPr>
      </p:pic>
      <p:pic>
        <p:nvPicPr>
          <p:cNvPr id="275" name="Picture 20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84840" y="2170080"/>
            <a:ext cx="406080" cy="406080"/>
          </a:xfrm>
          <a:prstGeom prst="rect">
            <a:avLst/>
          </a:prstGeom>
          <a:ln>
            <a:noFill/>
          </a:ln>
        </p:spPr>
      </p:pic>
      <p:sp>
        <p:nvSpPr>
          <p:cNvPr id="276" name="CustomShape 10"/>
          <p:cNvSpPr/>
          <p:nvPr/>
        </p:nvSpPr>
        <p:spPr>
          <a:xfrm>
            <a:off x="4790160" y="932040"/>
            <a:ext cx="49428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a.h</a:t>
            </a:r>
            <a:endParaRPr/>
          </a:p>
        </p:txBody>
      </p:sp>
      <p:sp>
        <p:nvSpPr>
          <p:cNvPr id="277" name="CustomShape 11"/>
          <p:cNvSpPr/>
          <p:nvPr/>
        </p:nvSpPr>
        <p:spPr>
          <a:xfrm>
            <a:off x="4735800" y="1579680"/>
            <a:ext cx="72900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a.cpp</a:t>
            </a:r>
            <a:endParaRPr/>
          </a:p>
        </p:txBody>
      </p:sp>
      <p:sp>
        <p:nvSpPr>
          <p:cNvPr id="278" name="CustomShape 12"/>
          <p:cNvSpPr/>
          <p:nvPr/>
        </p:nvSpPr>
        <p:spPr>
          <a:xfrm>
            <a:off x="4779720" y="2543040"/>
            <a:ext cx="67860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a.obj</a:t>
            </a:r>
            <a:endParaRPr/>
          </a:p>
        </p:txBody>
      </p:sp>
      <p:sp>
        <p:nvSpPr>
          <p:cNvPr id="279" name="CustomShape 13"/>
          <p:cNvSpPr/>
          <p:nvPr/>
        </p:nvSpPr>
        <p:spPr>
          <a:xfrm>
            <a:off x="4790880" y="6126120"/>
            <a:ext cx="50184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b.h</a:t>
            </a:r>
            <a:endParaRPr/>
          </a:p>
        </p:txBody>
      </p:sp>
      <p:sp>
        <p:nvSpPr>
          <p:cNvPr id="280" name="CustomShape 14"/>
          <p:cNvSpPr/>
          <p:nvPr/>
        </p:nvSpPr>
        <p:spPr>
          <a:xfrm>
            <a:off x="4724280" y="5415120"/>
            <a:ext cx="73656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b.cpp</a:t>
            </a:r>
            <a:endParaRPr/>
          </a:p>
        </p:txBody>
      </p:sp>
      <p:sp>
        <p:nvSpPr>
          <p:cNvPr id="281" name="CustomShape 15"/>
          <p:cNvSpPr/>
          <p:nvPr/>
        </p:nvSpPr>
        <p:spPr>
          <a:xfrm>
            <a:off x="4767840" y="4562640"/>
            <a:ext cx="68616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b.obj</a:t>
            </a:r>
            <a:endParaRPr/>
          </a:p>
        </p:txBody>
      </p:sp>
      <p:sp>
        <p:nvSpPr>
          <p:cNvPr id="282" name="Line 16"/>
          <p:cNvSpPr/>
          <p:nvPr/>
        </p:nvSpPr>
        <p:spPr>
          <a:xfrm>
            <a:off x="4698720" y="699840"/>
            <a:ext cx="0" cy="1001880"/>
          </a:xfrm>
          <a:prstGeom prst="line">
            <a:avLst/>
          </a:prstGeom>
          <a:ln w="76320">
            <a:solidFill>
              <a:srgbClr val="0088e4"/>
            </a:solidFill>
            <a:round/>
            <a:tailEnd len="med" type="triangle" w="med"/>
          </a:ln>
        </p:spPr>
      </p:sp>
      <p:sp>
        <p:nvSpPr>
          <p:cNvPr id="283" name="Line 17"/>
          <p:cNvSpPr/>
          <p:nvPr/>
        </p:nvSpPr>
        <p:spPr>
          <a:xfrm flipV="1">
            <a:off x="5460840" y="4890960"/>
            <a:ext cx="0" cy="1382760"/>
          </a:xfrm>
          <a:prstGeom prst="line">
            <a:avLst/>
          </a:prstGeom>
          <a:ln w="76320">
            <a:solidFill>
              <a:srgbClr val="0088e4"/>
            </a:solidFill>
            <a:round/>
            <a:tailEnd len="med" type="triangle" w="med"/>
          </a:ln>
        </p:spPr>
      </p:sp>
      <p:pic>
        <p:nvPicPr>
          <p:cNvPr id="284" name="Picture 29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4897440" y="4202280"/>
            <a:ext cx="406080" cy="406080"/>
          </a:xfrm>
          <a:prstGeom prst="rect">
            <a:avLst/>
          </a:prstGeom>
          <a:ln>
            <a:noFill/>
          </a:ln>
        </p:spPr>
      </p:pic>
      <p:pic>
        <p:nvPicPr>
          <p:cNvPr id="285" name="Picture 30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2293920" y="3220920"/>
            <a:ext cx="406080" cy="406080"/>
          </a:xfrm>
          <a:prstGeom prst="rect">
            <a:avLst/>
          </a:prstGeom>
          <a:ln>
            <a:noFill/>
          </a:ln>
        </p:spPr>
      </p:pic>
      <p:pic>
        <p:nvPicPr>
          <p:cNvPr id="286" name="Picture 31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2827440" y="3233880"/>
            <a:ext cx="406080" cy="406080"/>
          </a:xfrm>
          <a:prstGeom prst="rect">
            <a:avLst/>
          </a:prstGeom>
          <a:ln>
            <a:noFill/>
          </a:ln>
        </p:spPr>
      </p:pic>
      <p:sp>
        <p:nvSpPr>
          <p:cNvPr id="287" name="CustomShape 18"/>
          <p:cNvSpPr/>
          <p:nvPr/>
        </p:nvSpPr>
        <p:spPr>
          <a:xfrm>
            <a:off x="2209680" y="3581280"/>
            <a:ext cx="47916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c.h</a:t>
            </a:r>
            <a:endParaRPr/>
          </a:p>
        </p:txBody>
      </p:sp>
      <p:sp>
        <p:nvSpPr>
          <p:cNvPr id="288" name="CustomShape 19"/>
          <p:cNvSpPr/>
          <p:nvPr/>
        </p:nvSpPr>
        <p:spPr>
          <a:xfrm>
            <a:off x="2676600" y="3581280"/>
            <a:ext cx="71388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c.cpp</a:t>
            </a:r>
            <a:endParaRPr/>
          </a:p>
        </p:txBody>
      </p:sp>
      <p:sp>
        <p:nvSpPr>
          <p:cNvPr id="289" name="Line 20"/>
          <p:cNvSpPr/>
          <p:nvPr/>
        </p:nvSpPr>
        <p:spPr>
          <a:xfrm>
            <a:off x="2288880" y="3004920"/>
            <a:ext cx="1001880" cy="1800"/>
          </a:xfrm>
          <a:prstGeom prst="line">
            <a:avLst/>
          </a:prstGeom>
          <a:ln w="76320">
            <a:solidFill>
              <a:srgbClr val="0088e4"/>
            </a:solidFill>
            <a:round/>
            <a:tailEnd len="med" type="triangle" w="med"/>
          </a:ln>
        </p:spPr>
      </p:sp>
      <p:sp>
        <p:nvSpPr>
          <p:cNvPr id="290" name="Line 21"/>
          <p:cNvSpPr/>
          <p:nvPr/>
        </p:nvSpPr>
        <p:spPr>
          <a:xfrm flipV="1">
            <a:off x="5062320" y="3819240"/>
            <a:ext cx="1800" cy="430200"/>
          </a:xfrm>
          <a:prstGeom prst="line">
            <a:avLst/>
          </a:prstGeom>
          <a:ln w="25560">
            <a:solidFill>
              <a:srgbClr val="0088e4"/>
            </a:solidFill>
            <a:round/>
            <a:tailEnd len="med" type="triangle" w="med"/>
          </a:ln>
        </p:spPr>
      </p:sp>
      <p:pic>
        <p:nvPicPr>
          <p:cNvPr id="291" name="Picture 37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3983040" y="3259080"/>
            <a:ext cx="406080" cy="406080"/>
          </a:xfrm>
          <a:prstGeom prst="rect">
            <a:avLst/>
          </a:prstGeom>
          <a:ln>
            <a:noFill/>
          </a:ln>
        </p:spPr>
      </p:pic>
      <p:sp>
        <p:nvSpPr>
          <p:cNvPr id="292" name="CustomShape 22"/>
          <p:cNvSpPr/>
          <p:nvPr/>
        </p:nvSpPr>
        <p:spPr>
          <a:xfrm>
            <a:off x="3855240" y="3606840"/>
            <a:ext cx="663480" cy="301320"/>
          </a:xfrm>
          <a:prstGeom prst="rect">
            <a:avLst/>
          </a:prstGeom>
          <a:noFill/>
          <a:ln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Geneva"/>
              </a:rPr>
              <a:t>c.obj</a:t>
            </a:r>
            <a:endParaRPr/>
          </a:p>
        </p:txBody>
      </p:sp>
      <p:sp>
        <p:nvSpPr>
          <p:cNvPr id="293" name="Line 23"/>
          <p:cNvSpPr/>
          <p:nvPr/>
        </p:nvSpPr>
        <p:spPr>
          <a:xfrm>
            <a:off x="4390920" y="3487680"/>
            <a:ext cx="353880" cy="1440"/>
          </a:xfrm>
          <a:prstGeom prst="line">
            <a:avLst/>
          </a:prstGeom>
          <a:ln w="25560">
            <a:solidFill>
              <a:srgbClr val="0088e4"/>
            </a:solidFill>
            <a:round/>
            <a:tailEnd len="med" type="triangle" w="med"/>
          </a:ln>
        </p:spPr>
      </p:sp>
      <p:sp>
        <p:nvSpPr>
          <p:cNvPr id="294" name="Line 24"/>
          <p:cNvSpPr/>
          <p:nvPr/>
        </p:nvSpPr>
        <p:spPr>
          <a:xfrm>
            <a:off x="5074920" y="2854080"/>
            <a:ext cx="1800" cy="354240"/>
          </a:xfrm>
          <a:prstGeom prst="line">
            <a:avLst/>
          </a:prstGeom>
          <a:ln w="25560">
            <a:solidFill>
              <a:srgbClr val="0088e4"/>
            </a:solidFill>
            <a:round/>
            <a:tailEnd len="med" type="triangle" w="med"/>
          </a:ln>
        </p:spPr>
      </p:sp>
      <p:sp>
        <p:nvSpPr>
          <p:cNvPr id="295" name="Line 25"/>
          <p:cNvSpPr/>
          <p:nvPr/>
        </p:nvSpPr>
        <p:spPr>
          <a:xfrm flipV="1">
            <a:off x="5062320" y="3797280"/>
            <a:ext cx="0" cy="430200"/>
          </a:xfrm>
          <a:prstGeom prst="line">
            <a:avLst/>
          </a:prstGeom>
          <a:ln w="25560">
            <a:solidFill>
              <a:srgbClr val="0088e4"/>
            </a:solidFill>
            <a:round/>
            <a:tailEnd len="med" type="triangle" w="med"/>
          </a:ln>
        </p:spPr>
      </p:sp>
      <p:sp>
        <p:nvSpPr>
          <p:cNvPr id="296" name="Line 26"/>
          <p:cNvSpPr/>
          <p:nvPr/>
        </p:nvSpPr>
        <p:spPr>
          <a:xfrm>
            <a:off x="5074920" y="2831760"/>
            <a:ext cx="0" cy="354240"/>
          </a:xfrm>
          <a:prstGeom prst="line">
            <a:avLst/>
          </a:prstGeom>
          <a:ln w="25560">
            <a:solidFill>
              <a:srgbClr val="0088e4"/>
            </a:solidFill>
            <a:round/>
            <a:tailEnd len="med" type="triangle" w="med"/>
          </a:ln>
        </p:spPr>
      </p:sp>
      <p:sp>
        <p:nvSpPr>
          <p:cNvPr id="297" name="CustomShape 27"/>
          <p:cNvSpPr/>
          <p:nvPr/>
        </p:nvSpPr>
        <p:spPr>
          <a:xfrm>
            <a:off x="228600" y="2895480"/>
            <a:ext cx="1752120" cy="940680"/>
          </a:xfrm>
          <a:prstGeom prst="rect">
            <a:avLst/>
          </a:prstGeom>
          <a:solidFill>
            <a:srgbClr val="000000"/>
          </a:solidFill>
          <a:ln w="12600">
            <a:solidFill>
              <a:srgbClr val="008ae8"/>
            </a:solidFill>
            <a:miter/>
          </a:ln>
        </p:spPr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 Rounded MT Bold"/>
              </a:rPr>
              <a:t>A change in one module (requires only 1 recompile: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Development tools in UNIX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Compilation (e.g. *.c    *.o) and linking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Compilers (e.g. 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gcc, g++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)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Automatic building tools (e.g. 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make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Running and testing programs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Debuggers (e.g. 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gdb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)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Integrated development environments (IDEs)</a:t>
            </a:r>
            <a:endParaRPr/>
          </a:p>
        </p:txBody>
      </p:sp>
      <p:sp>
        <p:nvSpPr>
          <p:cNvPr id="300" name="Line 3"/>
          <p:cNvSpPr/>
          <p:nvPr/>
        </p:nvSpPr>
        <p:spPr>
          <a:xfrm>
            <a:off x="4647960" y="1904760"/>
            <a:ext cx="304920" cy="0"/>
          </a:xfrm>
          <a:prstGeom prst="line">
            <a:avLst/>
          </a:prstGeom>
          <a:ln w="19080">
            <a:solidFill>
              <a:srgbClr val="ffffff"/>
            </a:solidFill>
            <a:miter/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Compiling with </a:t>
            </a:r>
            <a:r>
              <a:rPr lang="en-US" sz="4400">
                <a:solidFill>
                  <a:srgbClr val="ccecff"/>
                </a:solidFill>
                <a:latin typeface="Courier New"/>
              </a:rPr>
              <a:t>g++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GNU C++ compiler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Performs one or more of the following: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C++ pre-processing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Compilation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Linking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Courier New"/>
              </a:rPr>
              <a:t>g++</a:t>
            </a:r>
            <a:r>
              <a:rPr lang="en-US" sz="4400">
                <a:solidFill>
                  <a:srgbClr val="ccecff"/>
                </a:solidFill>
                <a:latin typeface="Arial"/>
              </a:rPr>
              <a:t> Examples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g++ hello.cpp 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(compile 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hello.cpp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, produce executable 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a.out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g++ -o hello hello.cpp other_fns.cpp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 (compile 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hello.cpp and other_fns.cpp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, produce executable 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hello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Arial"/>
              </a:rPr>
              <a:t>From any source file, you can produce an object file to be linked in later to an executable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urier New"/>
              </a:rPr>
              <a:t>g++ -c hello.cpp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urier New"/>
              </a:rPr>
              <a:t>g++ -c other_functions.cpp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ourier New"/>
              </a:rPr>
              <a:t>g++ -o hello hello.o other_functions.o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Using </a:t>
            </a:r>
            <a:r>
              <a:rPr lang="en-US" sz="4400">
                <a:solidFill>
                  <a:srgbClr val="ccecff"/>
                </a:solidFill>
                <a:latin typeface="Courier New"/>
              </a:rPr>
              <a:t>make</a:t>
            </a:r>
            <a:r>
              <a:rPr lang="en-US" sz="4400">
                <a:solidFill>
                  <a:srgbClr val="ccecff"/>
                </a:solidFill>
                <a:latin typeface="Arial"/>
              </a:rPr>
              <a:t> in compilation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With medium to large software projects containing many files, it’s difficult to: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Type commands to compile all the files correctly each time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Keep track of which files have been changed</a:t>
            </a:r>
            <a:endParaRPr/>
          </a:p>
          <a:p>
            <a:pPr lvl="1">
              <a:lnSpc>
                <a:spcPct val="90000"/>
              </a:lnSpc>
              <a:buSzPct val="50000"/>
              <a:buFont typeface="Wingdings" charset="2"/>
              <a:buChar char=""/>
            </a:pPr>
            <a:r>
              <a:rPr lang="en-US" sz="2800">
                <a:solidFill>
                  <a:srgbClr val="ffffff"/>
                </a:solidFill>
                <a:latin typeface="Arial"/>
              </a:rPr>
              <a:t>Keep track of files’ dependencies on other files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"/>
            </a:pPr>
            <a:r>
              <a:rPr lang="en-US" sz="3200">
                <a:solidFill>
                  <a:srgbClr val="ffffff"/>
                </a:solidFill>
                <a:latin typeface="Arial"/>
              </a:rPr>
              <a:t>The </a:t>
            </a:r>
            <a:r>
              <a:rPr lang="en-US" sz="3200">
                <a:solidFill>
                  <a:srgbClr val="ffffff"/>
                </a:solidFill>
                <a:latin typeface="Courier New"/>
              </a:rPr>
              <a:t>make</a:t>
            </a:r>
            <a:r>
              <a:rPr lang="en-US" sz="3200">
                <a:solidFill>
                  <a:srgbClr val="ffffff"/>
                </a:solidFill>
                <a:latin typeface="Arial"/>
              </a:rPr>
              <a:t> utility automates this process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Basic Makefile Example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457200" y="2017800"/>
            <a:ext cx="84974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program : main.o iodat.o dorun.o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g++ -o program main.o iodat.o dorun.o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main.o : main.cpp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g++ -c main.cpp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iodat.o : iodat.cpp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g++ -c iodat.cpp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dorun.o : dorun.cpp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urier New"/>
              </a:rPr>
              <a:t>	</a:t>
            </a:r>
            <a:r>
              <a:rPr lang="en-US" sz="2800">
                <a:solidFill>
                  <a:srgbClr val="ffffff"/>
                </a:solidFill>
                <a:latin typeface="Courier New"/>
              </a:rPr>
              <a:t>g++ -c dorun.cpp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277920"/>
            <a:ext cx="8229240" cy="1139400"/>
          </a:xfrm>
          <a:prstGeom prst="rect">
            <a:avLst/>
          </a:prstGeom>
        </p:spPr>
        <p:txBody>
          <a:bodyPr anchor="ctr" anchorCtr="1"/>
          <a:p>
            <a:pPr>
              <a:lnSpc>
                <a:spcPct val="100000"/>
              </a:lnSpc>
            </a:pPr>
            <a:r>
              <a:rPr lang="en-US" sz="4400">
                <a:solidFill>
                  <a:srgbClr val="ccecff"/>
                </a:solidFill>
                <a:latin typeface="Arial"/>
              </a:rPr>
              <a:t>How </a:t>
            </a:r>
            <a:r>
              <a:rPr lang="en-US" sz="4400">
                <a:solidFill>
                  <a:srgbClr val="ccecff"/>
                </a:solidFill>
                <a:latin typeface="Courier New"/>
              </a:rPr>
              <a:t>make works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228600" y="1600200"/>
            <a:ext cx="89150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Arial"/>
              </a:rPr>
              <a:t>Reads a file called [Mm]akefile, which contains rules for building a “target”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Arial"/>
              </a:rPr>
              <a:t>If the target depends on a file, then that file is built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If that file depends on a third file, then the third file is built, and so on…</a:t>
            </a:r>
            <a:endParaRPr/>
          </a:p>
          <a:p>
            <a:pPr lvl="1">
              <a:lnSpc>
                <a:spcPct val="100000"/>
              </a:lnSpc>
              <a:buSzPct val="50000"/>
              <a:buFont typeface="Wingdings" charset="2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Works </a:t>
            </a:r>
            <a:r>
              <a:rPr lang="en-US" sz="2400" u="sng">
                <a:solidFill>
                  <a:srgbClr val="ffffff"/>
                </a:solidFill>
                <a:latin typeface="Arial"/>
              </a:rPr>
              <a:t>backward</a:t>
            </a:r>
            <a:r>
              <a:rPr lang="en-US" sz="2400">
                <a:solidFill>
                  <a:srgbClr val="ffffff"/>
                </a:solidFill>
                <a:latin typeface="Arial"/>
              </a:rPr>
              <a:t> through the chain of dependencies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" charset="2"/>
              <a:buChar char=""/>
            </a:pPr>
            <a:r>
              <a:rPr lang="en-US" sz="2800">
                <a:solidFill>
                  <a:srgbClr val="ffffff"/>
                </a:solidFill>
                <a:latin typeface="Arial"/>
              </a:rPr>
              <a:t>Targets only built if they are older than the files they depend on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