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0"/>
  </p:notesMasterIdLst>
  <p:sldIdLst>
    <p:sldId id="256" r:id="rId2"/>
    <p:sldId id="257" r:id="rId3"/>
    <p:sldId id="275" r:id="rId4"/>
    <p:sldId id="278" r:id="rId5"/>
    <p:sldId id="258" r:id="rId6"/>
    <p:sldId id="260" r:id="rId7"/>
    <p:sldId id="259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5" r:id="rId16"/>
    <p:sldId id="286" r:id="rId17"/>
    <p:sldId id="288" r:id="rId18"/>
    <p:sldId id="276" r:id="rId19"/>
    <p:sldId id="290" r:id="rId20"/>
    <p:sldId id="291" r:id="rId21"/>
    <p:sldId id="292" r:id="rId22"/>
    <p:sldId id="294" r:id="rId23"/>
    <p:sldId id="293" r:id="rId24"/>
    <p:sldId id="263" r:id="rId25"/>
    <p:sldId id="272" r:id="rId26"/>
    <p:sldId id="264" r:id="rId27"/>
    <p:sldId id="265" r:id="rId28"/>
    <p:sldId id="266" r:id="rId29"/>
    <p:sldId id="273" r:id="rId30"/>
    <p:sldId id="267" r:id="rId31"/>
    <p:sldId id="268" r:id="rId32"/>
    <p:sldId id="269" r:id="rId33"/>
    <p:sldId id="298" r:id="rId34"/>
    <p:sldId id="299" r:id="rId35"/>
    <p:sldId id="295" r:id="rId36"/>
    <p:sldId id="296" r:id="rId37"/>
    <p:sldId id="297" r:id="rId38"/>
    <p:sldId id="27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128" d="100"/>
          <a:sy n="128" d="100"/>
        </p:scale>
        <p:origin x="-113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63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800738-2165-46C3-B8B1-FB92750FC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6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D3E08-FE22-45A4-B5C5-42645A45DE6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27802-FE30-4934-BBF7-236CA43102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6279A-8F94-4FAD-B852-80E0423B52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C2520-6A6B-4408-B359-198D3125CBC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0D8BF-BB03-48EC-B2EA-4EE1230632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EF1EC-5A28-499D-818F-B68AF4BA37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8DC31-BA70-4B8E-A604-703DBAF52D6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A2448-4399-4B95-A46F-66BFA905EDB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73BF5-EE26-4D6A-9B8E-C198EF08453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BCC46-69B8-4772-B410-DB9A036AE6C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01CCE-D5C4-493E-8F2B-2CDD174D8D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1605-E817-465A-AC49-E0978CFB4CB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4762C-FF5A-4E50-BE32-274DD9BEF1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A38C-B371-4D96-BF04-ABB9845F0A5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A0680-381D-4AEF-BB7A-41C3005696C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1C0A6-15BC-4D19-81B6-59A00ECC81D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294B-9D4A-4AC8-9DE5-03A842E3626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149F8-50CF-4B7D-9023-4DA22F2AFED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A5273-CFB1-4334-BD56-6CB2834382C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AEEC8-1975-43AF-B660-E8D083D25BD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3BF21-B947-4D62-B3CC-A3DADF4280B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92A55-8661-45BD-B304-B8BF27FB426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1F0AB-EC9E-4DB2-A9B3-BADD86E33B1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084F5-A834-460C-8D55-BC012E957B5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EC4AF-618B-4CF5-B42E-E16BC4FA2A3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5C75D-F586-4AA5-B75A-1A77B79DB66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C076F-E1DC-4A7D-931A-546F916AC06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FEBC1-56B5-4878-A1C9-DDA34B63D7B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2596A-CDA4-43B8-A6F6-949B7F1B45A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BC419-64A8-4C4D-B839-81DC25C9358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4710D-1010-4580-93A1-C741239794D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50F3A-194A-4D4B-8260-CE30CBC7879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FD6D1-0C3E-4EBB-9FEC-ED80348BAC2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39820-98EC-466E-9561-FD2872B79C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6DEA7-8BA7-4651-832B-4F9A1E4327A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07A48-2889-46D4-9529-6394CA0F74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667FD-CA0D-4C09-9E5D-95AC18D8D99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8BC17-8F42-4A57-8893-D57143D80F3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4478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BF17A5-B2E9-430C-94AD-26BBE808EF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E7C7-6184-426D-8CC2-988A444A0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3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D4863-6367-4D02-B285-2FC6105FF4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EDE8C-CA74-466A-B392-8029F9E07C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01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BEA74-689C-4958-A029-AB60890EB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8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200C3-86D6-417B-A89E-583761C5B8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59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7985D-F876-476B-A0D3-4D945AA70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2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5CA2D-4E32-4301-9A84-5B8D282E6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3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AA45E-2603-4F85-93EB-2467183C5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6FE71-E957-4707-BC6F-D8C1DB81C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ACE5C-8C17-4993-BDB3-B83251BEE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chemeClr val="bg2">
                <a:alpha val="99962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chemeClr val="bg2">
                <a:alpha val="99962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25399" dir="2700000" algn="ctr" rotWithShape="0">
                    <a:schemeClr val="bg2">
                      <a:alpha val="99962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25399" dir="2700000" algn="ctr" rotWithShape="0">
                    <a:schemeClr val="bg2">
                      <a:alpha val="99962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25399" dir="2700000" algn="ctr" rotWithShape="0">
                    <a:schemeClr val="bg2">
                      <a:alpha val="99962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A3E9298-9C29-49F7-BFB5-38DE4A335F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1" charset="2"/>
        <a:buChar char="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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1" charset="2"/>
        <a:buChar char="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ixe.com/techknow/index.php/2007/01/22/ruby-class-tutorial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hytheluckystiff.net/ruby/pickax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Ruby on Rails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class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1" charset="2"/>
              <a:buNone/>
            </a:pPr>
            <a:r>
              <a:rPr lang="en-US" altLang="en-US"/>
              <a:t>class Cat</a:t>
            </a:r>
          </a:p>
          <a:p>
            <a:pPr>
              <a:buFont typeface="Wingdings" pitchFamily="1" charset="2"/>
              <a:buNone/>
            </a:pPr>
            <a:r>
              <a:rPr lang="en-US" altLang="en-US"/>
              <a:t>end</a:t>
            </a:r>
          </a:p>
          <a:p>
            <a:pPr>
              <a:buFont typeface="Wingdings" pitchFamily="1" charset="2"/>
              <a:buNone/>
            </a:pPr>
            <a:endParaRPr lang="en-US" altLang="en-US"/>
          </a:p>
          <a:p>
            <a:pPr>
              <a:buFont typeface="Wingdings" pitchFamily="1" charset="2"/>
              <a:buNone/>
            </a:pPr>
            <a:r>
              <a:rPr lang="en-US" altLang="en-US"/>
              <a:t>(but this class doesn't do or mean anything)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6156325"/>
            <a:ext cx="8316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the class examples are derived from </a:t>
            </a:r>
            <a:br>
              <a:rPr lang="en-US" altLang="en-US" sz="2000"/>
            </a:br>
            <a:r>
              <a:rPr lang="en-US" altLang="en-US" sz="2000"/>
              <a:t>http://www.juixe.com/techknow/index.php/2007/01/22/ruby-class-tutorial/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 class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I want four attributes for a cat; name, color, type, and attribute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04800" y="3124200"/>
            <a:ext cx="6384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class Cat # must be capitalized</a:t>
            </a:r>
          </a:p>
          <a:p>
            <a:r>
              <a:rPr lang="en-US" altLang="en-US"/>
              <a:t>   attr_accessor :name, :type, :color, :attribute </a:t>
            </a:r>
          </a:p>
          <a:p>
            <a:endParaRPr lang="en-US" altLang="en-US"/>
          </a:p>
          <a:p>
            <a:r>
              <a:rPr lang="en-US" altLang="en-US"/>
              <a:t>   def initialize(name, type, color, attribute)  </a:t>
            </a:r>
          </a:p>
          <a:p>
            <a:r>
              <a:rPr lang="en-US" altLang="en-US"/>
              <a:t>      @name = name  </a:t>
            </a:r>
          </a:p>
          <a:p>
            <a:r>
              <a:rPr lang="en-US" altLang="en-US"/>
              <a:t>      @type = type</a:t>
            </a:r>
          </a:p>
          <a:p>
            <a:r>
              <a:rPr lang="en-US" altLang="en-US"/>
              <a:t>      @color = color</a:t>
            </a:r>
          </a:p>
          <a:p>
            <a:r>
              <a:rPr lang="en-US" altLang="en-US"/>
              <a:t>      @attribute = attribute</a:t>
            </a:r>
          </a:p>
          <a:p>
            <a:r>
              <a:rPr lang="en-US" altLang="en-US"/>
              <a:t>   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new cat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Now, I can create an instance of the cat class:</a:t>
            </a:r>
            <a:br>
              <a:rPr lang="en-US" altLang="en-US"/>
            </a:br>
            <a:r>
              <a:rPr lang="en-US" altLang="en-US"/>
              <a:t>gc = Cat.new("GC", "short hair", </a:t>
            </a:r>
            <a:br>
              <a:rPr lang="en-US" altLang="en-US"/>
            </a:br>
            <a:r>
              <a:rPr lang="en-US" altLang="en-US"/>
              <a:t>        "black", "gimpy")</a:t>
            </a:r>
            <a:br>
              <a:rPr lang="en-US" altLang="en-US"/>
            </a:br>
            <a:r>
              <a:rPr lang="en-US" altLang="en-US"/>
              <a:t>lc = Cat.new("LC", "short hair", </a:t>
            </a:r>
            <a:br>
              <a:rPr lang="en-US" altLang="en-US"/>
            </a:br>
            <a:r>
              <a:rPr lang="en-US" altLang="en-US"/>
              <a:t>        "black", "little")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a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I'd like to be able to describe my cats easily</a:t>
            </a:r>
          </a:p>
          <a:p>
            <a:r>
              <a:rPr lang="en-US" altLang="en-US"/>
              <a:t>So I add a method to the cat class:</a:t>
            </a:r>
            <a:br>
              <a:rPr lang="en-US" altLang="en-US"/>
            </a:br>
            <a:r>
              <a:rPr lang="en-US" altLang="en-US"/>
              <a:t> def describe</a:t>
            </a:r>
            <a:br>
              <a:rPr lang="en-US" altLang="en-US"/>
            </a:br>
            <a:r>
              <a:rPr lang="en-US" altLang="en-US"/>
              <a:t>      @name + " is a " + @color + " " </a:t>
            </a:r>
            <a:br>
              <a:rPr lang="en-US" altLang="en-US"/>
            </a:br>
            <a:r>
              <a:rPr lang="en-US" altLang="en-US"/>
              <a:t>      + @type + " who is " </a:t>
            </a:r>
            <a:br>
              <a:rPr lang="en-US" altLang="en-US"/>
            </a:br>
            <a:r>
              <a:rPr lang="en-US" altLang="en-US"/>
              <a:t>      + @attribute + ".\n"</a:t>
            </a:r>
            <a:br>
              <a:rPr lang="en-US" altLang="en-US"/>
            </a:br>
            <a:r>
              <a:rPr lang="en-US" altLang="en-US"/>
              <a:t>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con-cat-ination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concatenation is a bit awkward</a:t>
            </a:r>
          </a:p>
          <a:p>
            <a:r>
              <a:rPr lang="en-US" altLang="en-US"/>
              <a:t>Like php, ruby has a structure for calling variables within a string:</a:t>
            </a:r>
            <a:br>
              <a:rPr lang="en-US" altLang="en-US"/>
            </a:br>
            <a:r>
              <a:rPr lang="en-US" altLang="en-US"/>
              <a:t>"#{@name} is a #{@color} #{@type}</a:t>
            </a:r>
            <a:br>
              <a:rPr lang="en-US" altLang="en-US"/>
            </a:br>
            <a:r>
              <a:rPr lang="en-US" altLang="en-US"/>
              <a:t>    who is #{@attribute}.\n"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the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I call a cat with the describe method attached, I can get the description of that cat:</a:t>
            </a:r>
            <a:br>
              <a:rPr lang="en-US" altLang="en-US"/>
            </a:br>
            <a:r>
              <a:rPr lang="en-US" altLang="en-US"/>
              <a:t>  my_string= gc.describe</a:t>
            </a:r>
            <a:br>
              <a:rPr lang="en-US" altLang="en-US"/>
            </a:br>
            <a:r>
              <a:rPr lang="en-US" altLang="en-US"/>
              <a:t>  puts my_string</a:t>
            </a:r>
          </a:p>
          <a:p>
            <a:r>
              <a:rPr lang="en-US" altLang="en-US"/>
              <a:t>or:</a:t>
            </a:r>
            <a:br>
              <a:rPr lang="en-US" altLang="en-US"/>
            </a:br>
            <a:r>
              <a:rPr lang="en-US" altLang="en-US"/>
              <a:t>   puts gc.describe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cats by name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second method, find_by_name:</a:t>
            </a:r>
            <a:br>
              <a:rPr lang="en-US" altLang="en-US" sz="2800"/>
            </a:br>
            <a:r>
              <a:rPr lang="en-US" altLang="en-US" sz="2800"/>
              <a:t>def self.find_by_name(name)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  found = nil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  ObjectSpace.each_object(Cat) { |o|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    found = o if o.name == name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  }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  found 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end </a:t>
            </a:r>
            <a:br>
              <a:rPr lang="en-US" altLang="en-US" sz="2800"/>
            </a:b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Methods in a class are public by default</a:t>
            </a:r>
          </a:p>
          <a:p>
            <a:r>
              <a:rPr lang="en-US" altLang="en-US"/>
              <a:t>Private methods are known only to the individual object</a:t>
            </a:r>
          </a:p>
          <a:p>
            <a:r>
              <a:rPr lang="en-US" altLang="en-US"/>
              <a:t>Protected methods can only be called by members of the class in which is was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 ruby, vars are references to objects, not objects themselves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So:</a:t>
            </a:r>
            <a:br>
              <a:rPr lang="en-US" altLang="en-US" sz="2800"/>
            </a:br>
            <a:r>
              <a:rPr lang="en-US" altLang="en-US" sz="2800"/>
              <a:t>a = "my value"</a:t>
            </a:r>
            <a:br>
              <a:rPr lang="en-US" altLang="en-US" sz="2800"/>
            </a:br>
            <a:r>
              <a:rPr lang="en-US" altLang="en-US" sz="2800"/>
              <a:t>b = a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a[0] = "n"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altLang="en-US" sz="2800"/>
              <a:t>   will change both a and b--but if you reassign a, eg a="new value", a is linked to a new object (this might bite you, but it's not likely)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an array by assignment:</a:t>
            </a:r>
            <a:br>
              <a:rPr lang="en-US" altLang="en-US"/>
            </a:br>
            <a:r>
              <a:rPr lang="en-US" altLang="en-US"/>
              <a:t>my_array = [ "one", "two", 3, 4 ]</a:t>
            </a:r>
          </a:p>
          <a:p>
            <a:r>
              <a:rPr lang="en-US" altLang="en-US"/>
              <a:t>Referencing the array:</a:t>
            </a:r>
            <a:br>
              <a:rPr lang="en-US" altLang="en-US"/>
            </a:br>
            <a:r>
              <a:rPr lang="en-US" altLang="en-US"/>
              <a:t>puts "my_array[0] is: #{my_array[0]}\n"</a:t>
            </a:r>
          </a:p>
          <a:p>
            <a:r>
              <a:rPr lang="en-US" altLang="en-US"/>
              <a:t>The brackets are methods of the array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What's Ruby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programming language</a:t>
            </a:r>
          </a:p>
          <a:p>
            <a:r>
              <a:rPr lang="en-US" altLang="en-US"/>
              <a:t>Developed by Yukihiro Matsumoto (aka Matz) in the 1990s</a:t>
            </a:r>
          </a:p>
          <a:p>
            <a:pPr>
              <a:buFont typeface="Wingdings" pitchFamily="1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altLang="en-US" sz="2800"/>
              <a:t>What in php is called an associative array is called a hash in ruby</a:t>
            </a:r>
          </a:p>
          <a:p>
            <a:r>
              <a:rPr lang="en-US" altLang="en-US" sz="2800"/>
              <a:t>Creating a hash by assignment:</a:t>
            </a:r>
            <a:br>
              <a:rPr lang="en-US" altLang="en-US" sz="2800"/>
            </a:br>
            <a:r>
              <a:rPr lang="en-US" altLang="en-US" sz="2800"/>
              <a:t>my_hash = { 'tree' =&gt; 'pine', 'bird' =&gt; 'mocking'}</a:t>
            </a:r>
            <a:br>
              <a:rPr lang="en-US" altLang="en-US" sz="2800"/>
            </a:br>
            <a:r>
              <a:rPr lang="en-US" altLang="en-US" sz="2800"/>
              <a:t>puts "\n"</a:t>
            </a:r>
            <a:br>
              <a:rPr lang="en-US" altLang="en-US" sz="2800"/>
            </a:br>
            <a:r>
              <a:rPr lang="en-US" altLang="en-US" sz="2800"/>
              <a:t>puts "my_hash['tree'] is: #{my_hash['tree']}\n"</a:t>
            </a:r>
            <a:br>
              <a:rPr lang="en-US" altLang="en-US" sz="2800"/>
            </a:br>
            <a:r>
              <a:rPr lang="en-US" altLang="en-US" sz="2800"/>
              <a:t>puts "my_hash['bird'] is: #{my_hash['bird']}\n"</a:t>
            </a:r>
          </a:p>
          <a:p>
            <a:r>
              <a:rPr lang="en-US" altLang="en-US" sz="2800"/>
              <a:t>Notice that the syntax is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walking a hash or array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the each method: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71600" y="2819400"/>
            <a:ext cx="42814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= 1 </a:t>
            </a:r>
          </a:p>
          <a:p>
            <a:r>
              <a:rPr lang="en-US" altLang="en-US"/>
              <a:t>my_hash.each do |key, value|</a:t>
            </a:r>
          </a:p>
          <a:p>
            <a:r>
              <a:rPr lang="en-US" altLang="en-US"/>
              <a:t>  puts "#{a} #{key} is: #{value}"</a:t>
            </a:r>
          </a:p>
          <a:p>
            <a:r>
              <a:rPr lang="en-US" altLang="en-US"/>
              <a:t>  a = a +1</a:t>
            </a:r>
          </a:p>
          <a:p>
            <a:r>
              <a:rPr lang="en-US" altLang="en-US"/>
              <a:t>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	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altLang="en-US"/>
              <a:t>much like php and javascript, but simpler syntax: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057400" y="3581400"/>
            <a:ext cx="45354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= 1 </a:t>
            </a:r>
          </a:p>
          <a:p>
            <a:r>
              <a:rPr lang="en-US" altLang="en-US"/>
              <a:t>my_hash.each do |key, value|</a:t>
            </a:r>
          </a:p>
          <a:p>
            <a:r>
              <a:rPr lang="en-US" altLang="en-US"/>
              <a:t>  if key == "tree"</a:t>
            </a:r>
          </a:p>
          <a:p>
            <a:r>
              <a:rPr lang="en-US" altLang="en-US"/>
              <a:t>     puts "#{a} #{key} is: #{value}"</a:t>
            </a:r>
          </a:p>
          <a:p>
            <a:r>
              <a:rPr lang="en-US" altLang="en-US"/>
              <a:t>     end</a:t>
            </a:r>
          </a:p>
          <a:p>
            <a:r>
              <a:rPr lang="en-US" altLang="en-US"/>
              <a:t>  a = a +1</a:t>
            </a:r>
          </a:p>
          <a:p>
            <a:r>
              <a:rPr lang="en-US" altLang="en-US"/>
              <a:t>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Ruby's syntax is pretty</a:t>
            </a:r>
          </a:p>
          <a:p>
            <a:r>
              <a:rPr lang="en-US" altLang="en-US"/>
              <a:t>Ruby is all about structure</a:t>
            </a:r>
          </a:p>
          <a:p>
            <a:r>
              <a:rPr lang="en-US" altLang="en-US"/>
              <a:t>Classes are easy to work with, if you're new, start with simple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View Controller (MVC)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Layering again</a:t>
            </a:r>
          </a:p>
          <a:p>
            <a:r>
              <a:rPr lang="en-US" altLang="en-US" sz="2800"/>
              <a:t>MVC allows a project team to work on different aspects of the application without stepping on each other's toes quite so often</a:t>
            </a:r>
          </a:p>
          <a:p>
            <a:r>
              <a:rPr lang="en-US" altLang="en-US" sz="2800"/>
              <a:t>Note that neither PHP nor Javascript encourage this, but it can be done in PHP (not so much in Javascript)</a:t>
            </a:r>
          </a:p>
          <a:p>
            <a:r>
              <a:rPr lang="en-US" altLang="en-US" sz="2800"/>
              <a:t>Rails enforces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Contains the data of the application</a:t>
            </a:r>
          </a:p>
          <a:p>
            <a:pPr lvl="1"/>
            <a:r>
              <a:rPr lang="en-US" altLang="en-US"/>
              <a:t>Transient</a:t>
            </a:r>
          </a:p>
          <a:p>
            <a:pPr lvl="1"/>
            <a:r>
              <a:rPr lang="en-US" altLang="en-US"/>
              <a:t>Stored (eg Database)</a:t>
            </a:r>
          </a:p>
          <a:p>
            <a:r>
              <a:rPr lang="en-US" altLang="en-US"/>
              <a:t>Enforces "business" rules of the application</a:t>
            </a:r>
          </a:p>
          <a:p>
            <a:pPr lvl="1"/>
            <a:r>
              <a:rPr lang="en-US" altLang="en-US"/>
              <a:t>Attributes</a:t>
            </a:r>
          </a:p>
          <a:p>
            <a:pPr lvl="1"/>
            <a:r>
              <a:rPr lang="en-US" altLang="en-US"/>
              <a:t>Work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Provides the user interface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Dynamic content rendered through templates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Three major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Ruby code in erb (embedded ruby) templates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xml.builder templates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rjs templates (for javascript, and thus ajax)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 the bulk of the heavy lifting</a:t>
            </a:r>
          </a:p>
          <a:p>
            <a:r>
              <a:rPr lang="en-US" altLang="en-US"/>
              <a:t>Handles web requests</a:t>
            </a:r>
          </a:p>
          <a:p>
            <a:r>
              <a:rPr lang="en-US" altLang="en-US"/>
              <a:t>Maintains session state</a:t>
            </a:r>
          </a:p>
          <a:p>
            <a:r>
              <a:rPr lang="en-US" altLang="en-US"/>
              <a:t>Performs caching</a:t>
            </a:r>
          </a:p>
          <a:p>
            <a:r>
              <a:rPr lang="en-US" altLang="en-US"/>
              <a:t>Manages helper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 over Configuration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Notion that coding is reduced if we adopt a standard way of doing things</a:t>
            </a:r>
          </a:p>
          <a:p>
            <a:r>
              <a:rPr lang="en-US" altLang="en-US" sz="2800"/>
              <a:t>Eg., if we have a class "Pet" in our model that defines the characteristic of domestic animal, in rails, the database table created for us will be named "pets"</a:t>
            </a:r>
          </a:p>
          <a:p>
            <a:r>
              <a:rPr lang="en-US" altLang="en-US" sz="2800"/>
              <a:t>Other chunks of code look for each other by their common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What's Rails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Initially developed by David Heinemeier Hansson, out of his work on Basecamp, a project management system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It is a framework of scripts in ruby that provide for rapid development of web applications, esp those with a database back end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Rails can build the skeleton of an application, including the database tables, in just a few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Action Pack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Since views and controllers interact so tightly, in rails they are combined in Action Pack</a:t>
            </a:r>
          </a:p>
          <a:p>
            <a:r>
              <a:rPr lang="en-US" altLang="en-US" sz="2800"/>
              <a:t>Action pack breaks a web request into view components and controller compoents</a:t>
            </a:r>
          </a:p>
          <a:p>
            <a:r>
              <a:rPr lang="en-US" altLang="en-US" sz="2800"/>
              <a:t>So an action usually involves a controller request to create, read, update, or delete (CRUD) some part of the model, followed by a view request to render a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URLs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basic url used to access a controller is of the form: </a:t>
            </a:r>
            <a:r>
              <a:rPr lang="en-US" altLang="en-US" sz="2800">
                <a:hlinkClick r:id=""/>
              </a:rPr>
              <a:t>http://server/controller/action</a:t>
            </a:r>
            <a:endParaRPr lang="en-US" altLang="en-US" sz="2800"/>
          </a:p>
          <a:p>
            <a:r>
              <a:rPr lang="en-US" altLang="en-US" sz="2800"/>
              <a:t>The controller will be one you generate, and the action will be one you've defined in your controller</a:t>
            </a:r>
          </a:p>
          <a:p>
            <a:r>
              <a:rPr lang="en-US" altLang="en-US" sz="2800"/>
              <a:t>So if you have a controller named "filer" and that controller has an action named "upload", the url will be something like http://127.0.0.1/filer/upload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controller will have a folder in app/view named after it, and in that will be the view templates associated with the action methods</a:t>
            </a:r>
          </a:p>
          <a:p>
            <a:r>
              <a:rPr lang="en-US" altLang="en-US" sz="2800"/>
              <a:t>These templates are usually html with some inserted ruby code</a:t>
            </a:r>
          </a:p>
          <a:p>
            <a:r>
              <a:rPr lang="en-US" altLang="en-US" sz="2800"/>
              <a:t>While code can be executed in these templates, keep that simple--any data controls should be made in the controller's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basic site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commands</a:t>
            </a:r>
            <a:br>
              <a:rPr lang="en-US" altLang="en-US"/>
            </a:br>
            <a:r>
              <a:rPr lang="en-US" altLang="en-US"/>
              <a:t>rails demo</a:t>
            </a:r>
            <a:br>
              <a:rPr lang="en-US" altLang="en-US"/>
            </a:br>
            <a:r>
              <a:rPr lang="en-US" altLang="en-US"/>
              <a:t>cd demo</a:t>
            </a:r>
            <a:br>
              <a:rPr lang="en-US" altLang="en-US"/>
            </a:br>
            <a:r>
              <a:rPr lang="en-US" altLang="en-US"/>
              <a:t>ruby script/generate controller Bark</a:t>
            </a:r>
          </a:p>
          <a:p>
            <a:r>
              <a:rPr lang="en-US" altLang="en-US"/>
              <a:t>This creates the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it say something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def in the app/controller/bark_controller.rb file:</a:t>
            </a:r>
            <a:br>
              <a:rPr lang="en-US" altLang="en-US"/>
            </a:br>
            <a:r>
              <a:rPr lang="en-US" altLang="en-US"/>
              <a:t>def hello</a:t>
            </a:r>
            <a:br>
              <a:rPr lang="en-US" altLang="en-US"/>
            </a:br>
            <a:r>
              <a:rPr lang="en-US" altLang="en-US"/>
              <a:t>end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And some html in the app/views/bark folder, hello.html.erb: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133600" y="4724400"/>
            <a:ext cx="32686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&lt;html&gt;&lt;head&gt;&lt;/head&gt;</a:t>
            </a:r>
          </a:p>
          <a:p>
            <a:r>
              <a:rPr lang="en-US" altLang="en-US"/>
              <a:t>&lt;body&gt;</a:t>
            </a:r>
          </a:p>
          <a:p>
            <a:r>
              <a:rPr lang="en-US" altLang="en-US"/>
              <a:t>&lt;h3&gt;Howdy&lt;/h3&gt;</a:t>
            </a:r>
          </a:p>
          <a:p>
            <a:r>
              <a:rPr lang="en-US" altLang="en-US"/>
              <a:t>&lt;/body&gt;</a:t>
            </a:r>
          </a:p>
          <a:p>
            <a:r>
              <a:rPr lang="en-US" altLang="en-US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Structure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app: most of your code lives here</a:t>
            </a:r>
          </a:p>
          <a:p>
            <a:r>
              <a:rPr lang="en-US" altLang="en-US" sz="2800"/>
              <a:t>config: information environment and database link</a:t>
            </a:r>
          </a:p>
          <a:p>
            <a:pPr lvl="1"/>
            <a:r>
              <a:rPr lang="en-US" altLang="en-US" sz="2400"/>
              <a:t>database.yml</a:t>
            </a:r>
          </a:p>
          <a:p>
            <a:pPr lvl="1"/>
            <a:r>
              <a:rPr lang="en-US" altLang="en-US" sz="2400"/>
              <a:t>development, test and production versions</a:t>
            </a:r>
          </a:p>
          <a:p>
            <a:r>
              <a:rPr lang="en-US" altLang="en-US" sz="2800"/>
              <a:t>doc, log, tmp</a:t>
            </a:r>
          </a:p>
          <a:p>
            <a:r>
              <a:rPr lang="en-US" altLang="en-US" sz="2800"/>
              <a:t>lib: your code, just a place to stick things that don't have a good home elsewhere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public: images, javascripts, stylesheets go here</a:t>
            </a:r>
          </a:p>
          <a:p>
            <a:r>
              <a:rPr lang="en-US" altLang="en-US" sz="2800"/>
              <a:t>script: script that rails uses, most of these are short and reference files in the lib dir for rails</a:t>
            </a:r>
          </a:p>
          <a:p>
            <a:r>
              <a:rPr lang="en-US" altLang="en-US" sz="2800"/>
              <a:t>vendor: 3rd party code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a database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r>
              <a:rPr lang="en-US" altLang="en-US"/>
              <a:t>Magic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371600" y="2819400"/>
            <a:ext cx="68929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rails temp</a:t>
            </a:r>
          </a:p>
          <a:p>
            <a:r>
              <a:rPr lang="en-US" altLang="en-US"/>
              <a:t>cd temp</a:t>
            </a:r>
          </a:p>
          <a:p>
            <a:r>
              <a:rPr lang="en-US" altLang="en-US"/>
              <a:t>rake db:create:all</a:t>
            </a:r>
          </a:p>
          <a:p>
            <a:r>
              <a:rPr lang="en-US" altLang="en-US"/>
              <a:t>ruby script/generate scaffold Person lname:string </a:t>
            </a:r>
            <a:br>
              <a:rPr lang="en-US" altLang="en-US"/>
            </a:br>
            <a:r>
              <a:rPr lang="en-US" altLang="en-US"/>
              <a:t>    fname:string email:string</a:t>
            </a:r>
            <a:br>
              <a:rPr lang="en-US" altLang="en-US"/>
            </a:br>
            <a:r>
              <a:rPr lang="en-US" altLang="en-US"/>
              <a:t>rake db:migrate</a:t>
            </a:r>
          </a:p>
          <a:p>
            <a:r>
              <a:rPr lang="en-US" altLang="en-US"/>
              <a:t>ruby script/server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114800"/>
          </a:xfrm>
        </p:spPr>
        <p:txBody>
          <a:bodyPr/>
          <a:lstStyle/>
          <a:p>
            <a:r>
              <a:rPr lang="en-US" altLang="en-US" sz="2800">
                <a:hlinkClick r:id="rId3"/>
              </a:rPr>
              <a:t>http://github.com/rails/rails/tree/master/actionpack</a:t>
            </a:r>
            <a:endParaRPr lang="en-US" altLang="en-US" sz="2800"/>
          </a:p>
          <a:p>
            <a:r>
              <a:rPr lang="en-US" altLang="en-US" sz="2800">
                <a:hlinkClick r:id="rId4"/>
              </a:rPr>
              <a:t>http://en.wikipedia.org/wiki/Ruby_on_Rails</a:t>
            </a:r>
            <a:endParaRPr lang="en-US" altLang="en-US" sz="2800"/>
          </a:p>
          <a:p>
            <a:r>
              <a:rPr lang="en-US" altLang="en-US" sz="2800">
                <a:hlinkClick r:id=""/>
              </a:rPr>
              <a:t>http://www.whytheluckystiff.net/ruby/pickaxe/</a:t>
            </a:r>
            <a:endParaRPr lang="en-US" altLang="en-US" sz="2800"/>
          </a:p>
          <a:p>
            <a:r>
              <a:rPr lang="en-US" altLang="en-US" sz="2800">
                <a:hlinkClick r:id=""/>
              </a:rPr>
              <a:t>http://www.pragprog.com/titles/rails3/agile-web-development-with-rails-third-edition</a:t>
            </a:r>
            <a:endParaRPr lang="en-US" altLang="en-US" sz="2800"/>
          </a:p>
          <a:p>
            <a:r>
              <a:rPr lang="en-US" altLang="en-US" sz="2800">
                <a:hlinkClick r:id=""/>
              </a:rPr>
              <a:t>http://www.juixe.com/techknow/index.php/2007/01/22/ruby-class-tutorial/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Ruby is largely and loosely based on perl (hence the name, according to lore)</a:t>
            </a:r>
          </a:p>
          <a:p>
            <a:r>
              <a:rPr lang="en-US" altLang="en-US"/>
              <a:t>Completely object oriented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differences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Unlike PHP, scope in variables is defined by the leading sigil</a:t>
            </a:r>
          </a:p>
          <a:p>
            <a:pPr lvl="1"/>
            <a:r>
              <a:rPr lang="en-US" altLang="en-US"/>
              <a:t>the $ sign denotes global scope, not a variable</a:t>
            </a:r>
          </a:p>
          <a:p>
            <a:pPr lvl="1"/>
            <a:r>
              <a:rPr lang="en-US" altLang="en-US"/>
              <a:t>an @ represents local scope within an object instance</a:t>
            </a:r>
          </a:p>
          <a:p>
            <a:pPr lvl="1"/>
            <a:r>
              <a:rPr lang="en-US" altLang="en-US"/>
              <a:t>@@ represents local scope within a class</a:t>
            </a:r>
          </a:p>
          <a:p>
            <a:r>
              <a:rPr lang="en-US" altLang="en-US"/>
              <a:t>A capitalized name is a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Differences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Javascript--born of the competition between two companies</a:t>
            </a:r>
          </a:p>
          <a:p>
            <a:r>
              <a:rPr lang="en-US" altLang="en-US" sz="2800"/>
              <a:t>PHP--created by a varied community</a:t>
            </a:r>
          </a:p>
          <a:p>
            <a:r>
              <a:rPr lang="en-US" altLang="en-US" sz="2800"/>
              <a:t>Ruby--the vision of a single person</a:t>
            </a:r>
          </a:p>
          <a:p>
            <a:r>
              <a:rPr lang="en-US" altLang="en-US" sz="2800"/>
              <a:t>Rails--the vision of another single person</a:t>
            </a:r>
          </a:p>
          <a:p>
            <a:r>
              <a:rPr lang="en-US" altLang="en-US" sz="2800"/>
              <a:t>When you compare these, you can see how the starting point influences the process of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Playing on the Command 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Ruby is an interpreter, just like php or bash:</a:t>
            </a:r>
            <a:br>
              <a:rPr lang="en-US" altLang="en-US" sz="2800"/>
            </a:br>
            <a:r>
              <a:rPr lang="en-US" altLang="en-US" sz="2500"/>
              <a:t>Avatar:~ hays$ ruby</a:t>
            </a:r>
            <a:br>
              <a:rPr lang="en-US" altLang="en-US" sz="2500"/>
            </a:br>
            <a:r>
              <a:rPr lang="en-US" altLang="en-US" sz="2500"/>
              <a:t>print "howdy world!"</a:t>
            </a:r>
            <a:br>
              <a:rPr lang="en-US" altLang="en-US" sz="2500"/>
            </a:br>
            <a:r>
              <a:rPr lang="en-US" altLang="en-US" sz="2500"/>
              <a:t>^d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Or, use ruby -e "command":</a:t>
            </a:r>
            <a:br>
              <a:rPr lang="en-US" altLang="en-US" sz="2800"/>
            </a:br>
            <a:r>
              <a:rPr lang="en-US" altLang="en-US" sz="2800"/>
              <a:t>ruby -e 'puts "hello\n"'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Or, you can just use irb, which is easier:</a:t>
            </a:r>
            <a:br>
              <a:rPr lang="en-US" altLang="en-US" sz="2800"/>
            </a:br>
            <a:r>
              <a:rPr lang="en-US" altLang="en-US" sz="2600"/>
              <a:t>Avatar:~ hays$ irb</a:t>
            </a:r>
            <a:br>
              <a:rPr lang="en-US" altLang="en-US" sz="2600"/>
            </a:br>
            <a:r>
              <a:rPr lang="en-US" altLang="en-US" sz="2600"/>
              <a:t>&gt;&gt; print "howdy world!"</a:t>
            </a:r>
            <a:br>
              <a:rPr lang="en-US" altLang="en-US" sz="2600"/>
            </a:br>
            <a:r>
              <a:rPr lang="en-US" altLang="en-US" sz="2600"/>
              <a:t>howdy world!=&gt; nil</a:t>
            </a:r>
            <a:br>
              <a:rPr lang="en-US" altLang="en-US" sz="2600"/>
            </a:br>
            <a:r>
              <a:rPr lang="en-US" altLang="en-US" sz="2600"/>
              <a:t>&gt;&gt;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Oriented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Truly</a:t>
            </a:r>
          </a:p>
          <a:p>
            <a:r>
              <a:rPr lang="en-US" altLang="en-US"/>
              <a:t>Not a prototyping language like javascript</a:t>
            </a:r>
          </a:p>
          <a:p>
            <a:r>
              <a:rPr lang="en-US" altLang="en-US"/>
              <a:t>Nor a procedural language with OOP bolted on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class is a kind of master object</a:t>
            </a:r>
          </a:p>
          <a:p>
            <a:r>
              <a:rPr lang="en-US" altLang="en-US"/>
              <a:t>Can contain constants and methods</a:t>
            </a:r>
          </a:p>
          <a:p>
            <a:r>
              <a:rPr lang="en-US" altLang="en-US"/>
              <a:t>Instances of object can be created from a class, inheriting the traits of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eam">
  <a:themeElements>
    <a:clrScheme name="Gleam 3">
      <a:dk1>
        <a:srgbClr val="808080"/>
      </a:dk1>
      <a:lt1>
        <a:srgbClr val="FFFFFF"/>
      </a:lt1>
      <a:dk2>
        <a:srgbClr val="111F41"/>
      </a:dk2>
      <a:lt2>
        <a:srgbClr val="FFFFFF"/>
      </a:lt2>
      <a:accent1>
        <a:srgbClr val="77A3CD"/>
      </a:accent1>
      <a:accent2>
        <a:srgbClr val="CCCCFF"/>
      </a:accent2>
      <a:accent3>
        <a:srgbClr val="AAABB0"/>
      </a:accent3>
      <a:accent4>
        <a:srgbClr val="DADADA"/>
      </a:accent4>
      <a:accent5>
        <a:srgbClr val="BDCEE3"/>
      </a:accent5>
      <a:accent6>
        <a:srgbClr val="B9B9E7"/>
      </a:accent6>
      <a:hlink>
        <a:srgbClr val="3333CC"/>
      </a:hlink>
      <a:folHlink>
        <a:srgbClr val="AF67FF"/>
      </a:folHlink>
    </a:clrScheme>
    <a:fontScheme name="Gleam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Gleam 1">
        <a:dk1>
          <a:srgbClr val="003366"/>
        </a:dk1>
        <a:lt1>
          <a:srgbClr val="FFFFFF"/>
        </a:lt1>
        <a:dk2>
          <a:srgbClr val="111F41"/>
        </a:dk2>
        <a:lt2>
          <a:srgbClr val="FFFFFF"/>
        </a:lt2>
        <a:accent1>
          <a:srgbClr val="3366CC"/>
        </a:accent1>
        <a:accent2>
          <a:srgbClr val="00B000"/>
        </a:accent2>
        <a:accent3>
          <a:srgbClr val="AAABB0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eam 2">
        <a:dk1>
          <a:srgbClr val="3E3E5C"/>
        </a:dk1>
        <a:lt1>
          <a:srgbClr val="FFFFFF"/>
        </a:lt1>
        <a:dk2>
          <a:srgbClr val="111F41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BB0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eam 3">
        <a:dk1>
          <a:srgbClr val="808080"/>
        </a:dk1>
        <a:lt1>
          <a:srgbClr val="FFFFFF"/>
        </a:lt1>
        <a:dk2>
          <a:srgbClr val="111F41"/>
        </a:dk2>
        <a:lt2>
          <a:srgbClr val="FFFFFF"/>
        </a:lt2>
        <a:accent1>
          <a:srgbClr val="77A3CD"/>
        </a:accent1>
        <a:accent2>
          <a:srgbClr val="CCCCFF"/>
        </a:accent2>
        <a:accent3>
          <a:srgbClr val="AAABB0"/>
        </a:accent3>
        <a:accent4>
          <a:srgbClr val="DADADA"/>
        </a:accent4>
        <a:accent5>
          <a:srgbClr val="BDCEE3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Gilgamesh:Applications:Microsoft Office 2004:Templates:Presentations:Designs:Gleam</Template>
  <TotalTime>901</TotalTime>
  <Words>1229</Words>
  <Application>Microsoft Office PowerPoint</Application>
  <PresentationFormat>On-screen Show (4:3)</PresentationFormat>
  <Paragraphs>223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ＭＳ Ｐゴシック</vt:lpstr>
      <vt:lpstr>Tahoma</vt:lpstr>
      <vt:lpstr>Wingdings</vt:lpstr>
      <vt:lpstr>Gleam</vt:lpstr>
      <vt:lpstr>Ruby on Rails</vt:lpstr>
      <vt:lpstr>What's Ruby</vt:lpstr>
      <vt:lpstr>What's Rails</vt:lpstr>
      <vt:lpstr>Syntax</vt:lpstr>
      <vt:lpstr>Some Important differences</vt:lpstr>
      <vt:lpstr>Historical Differences</vt:lpstr>
      <vt:lpstr>Playing on the Command Line</vt:lpstr>
      <vt:lpstr>Object Oriented</vt:lpstr>
      <vt:lpstr>Classes</vt:lpstr>
      <vt:lpstr>A simple class</vt:lpstr>
      <vt:lpstr>cat class</vt:lpstr>
      <vt:lpstr>creating a new cat</vt:lpstr>
      <vt:lpstr>add a method</vt:lpstr>
      <vt:lpstr>eliminating con-cat-ination</vt:lpstr>
      <vt:lpstr>calling the method</vt:lpstr>
      <vt:lpstr>finding cats by name</vt:lpstr>
      <vt:lpstr>Access Control</vt:lpstr>
      <vt:lpstr>Variables</vt:lpstr>
      <vt:lpstr>Arrays</vt:lpstr>
      <vt:lpstr>Hashes</vt:lpstr>
      <vt:lpstr>walking a hash or array</vt:lpstr>
      <vt:lpstr>conditional </vt:lpstr>
      <vt:lpstr>In summary</vt:lpstr>
      <vt:lpstr>Rails</vt:lpstr>
      <vt:lpstr>Model View Controller (MVC)</vt:lpstr>
      <vt:lpstr>Model</vt:lpstr>
      <vt:lpstr>Views</vt:lpstr>
      <vt:lpstr>Controllers</vt:lpstr>
      <vt:lpstr>Convention over Configuration</vt:lpstr>
      <vt:lpstr>Action Pack</vt:lpstr>
      <vt:lpstr>Processing URLs</vt:lpstr>
      <vt:lpstr>The View</vt:lpstr>
      <vt:lpstr>Creating a basic site</vt:lpstr>
      <vt:lpstr>Making it say something</vt:lpstr>
      <vt:lpstr>Directory Structure</vt:lpstr>
      <vt:lpstr>Directory Structure</vt:lpstr>
      <vt:lpstr>Generating a database site</vt:lpstr>
      <vt:lpstr>Sources</vt:lpstr>
    </vt:vector>
  </TitlesOfParts>
  <Company>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rtjones</dc:creator>
  <cp:lastModifiedBy>rtjones</cp:lastModifiedBy>
  <cp:revision>9</cp:revision>
  <dcterms:modified xsi:type="dcterms:W3CDTF">2015-10-26T19:19:55Z</dcterms:modified>
</cp:coreProperties>
</file>