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handoutMasterIdLst>
    <p:handoutMasterId r:id="rId11"/>
  </p:handoutMasterIdLst>
  <p:sldIdLst>
    <p:sldId id="256" r:id="rId2"/>
    <p:sldId id="257" r:id="rId3"/>
    <p:sldId id="258" r:id="rId4"/>
    <p:sldId id="264" r:id="rId5"/>
    <p:sldId id="263" r:id="rId6"/>
    <p:sldId id="259" r:id="rId7"/>
    <p:sldId id="261" r:id="rId8"/>
    <p:sldId id="260" r:id="rId9"/>
    <p:sldId id="262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ndara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ndara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ndara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ndara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ndar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ndar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ndar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ndar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ndara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Candar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90986C4-2B27-4A20-AC98-26714BD2EAE9}" type="datetimeFigureOut">
              <a:rPr lang="en-US" altLang="en-US"/>
              <a:pPr/>
              <a:t>9/24/2015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Candar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284ECCE-5D01-4DDB-AC9D-5874DC7EEB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12401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4431875 w 8196"/>
                <a:gd name="T51" fmla="*/ 110886875 h 1192"/>
                <a:gd name="T52" fmla="*/ 1335682813 w 8196"/>
                <a:gd name="T53" fmla="*/ 186491563 h 1192"/>
                <a:gd name="T54" fmla="*/ 942538438 w 8196"/>
                <a:gd name="T55" fmla="*/ 272176875 h 1192"/>
                <a:gd name="T56" fmla="*/ 624998750 w 8196"/>
                <a:gd name="T57" fmla="*/ 362902500 h 1192"/>
                <a:gd name="T58" fmla="*/ 372983125 w 8196"/>
                <a:gd name="T59" fmla="*/ 443547500 h 1192"/>
                <a:gd name="T60" fmla="*/ 120967500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849893-F535-48AE-9610-5A75C53F60F4}" type="datetime1">
              <a:rPr lang="en-US" altLang="en-US"/>
              <a:pPr/>
              <a:t>9/24/2015</a:t>
            </a:fld>
            <a:endParaRPr lang="en-US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2A2E7A-FF5E-4E0F-80C9-508395675C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9171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7E4519-2AD3-4B4B-8031-81C5139AD529}" type="datetime1">
              <a:rPr lang="en-US" altLang="en-US"/>
              <a:pPr/>
              <a:t>9/24/2015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21F6F2-A5D4-4E3A-8345-D4A5C456F2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329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10" name="Freeform 25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4431875 w 8196"/>
                <a:gd name="T51" fmla="*/ 110886875 h 1192"/>
                <a:gd name="T52" fmla="*/ 1335682813 w 8196"/>
                <a:gd name="T53" fmla="*/ 186491563 h 1192"/>
                <a:gd name="T54" fmla="*/ 942538438 w 8196"/>
                <a:gd name="T55" fmla="*/ 272176875 h 1192"/>
                <a:gd name="T56" fmla="*/ 624998750 w 8196"/>
                <a:gd name="T57" fmla="*/ 362902500 h 1192"/>
                <a:gd name="T58" fmla="*/ 372983125 w 8196"/>
                <a:gd name="T59" fmla="*/ 443547500 h 1192"/>
                <a:gd name="T60" fmla="*/ 120967500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A59F60-9420-49F8-8EA7-ECA6BE6DEA77}" type="datetime1">
              <a:rPr lang="en-US" altLang="en-US"/>
              <a:pPr/>
              <a:t>9/24/2015</a:t>
            </a:fld>
            <a:endParaRPr lang="en-US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01B7CE-A189-430C-9323-595A235EBC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85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CDDD20-9F88-440F-A7F2-4B9A4E76D3F7}" type="datetime1">
              <a:rPr lang="en-US" altLang="en-US"/>
              <a:pPr/>
              <a:t>9/24/2015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FAC3-24E8-4278-806F-FEA2A0326C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812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>
              <a:gd name="T0" fmla="*/ 2147483647 w 2706"/>
              <a:gd name="T1" fmla="*/ 0 h 640"/>
              <a:gd name="T2" fmla="*/ 2147483647 w 2706"/>
              <a:gd name="T3" fmla="*/ 0 h 640"/>
              <a:gd name="T4" fmla="*/ 2147483647 w 2706"/>
              <a:gd name="T5" fmla="*/ 22426910 h 640"/>
              <a:gd name="T6" fmla="*/ 2147483647 w 2706"/>
              <a:gd name="T7" fmla="*/ 47345203 h 640"/>
              <a:gd name="T8" fmla="*/ 2147483647 w 2706"/>
              <a:gd name="T9" fmla="*/ 74755995 h 640"/>
              <a:gd name="T10" fmla="*/ 2147483647 w 2706"/>
              <a:gd name="T11" fmla="*/ 102165671 h 640"/>
              <a:gd name="T12" fmla="*/ 2147483647 w 2706"/>
              <a:gd name="T13" fmla="*/ 134560345 h 640"/>
              <a:gd name="T14" fmla="*/ 2147483647 w 2706"/>
              <a:gd name="T15" fmla="*/ 166953902 h 640"/>
              <a:gd name="T16" fmla="*/ 2088287069 w 2706"/>
              <a:gd name="T17" fmla="*/ 204332458 h 640"/>
              <a:gd name="T18" fmla="*/ 1936864244 w 2706"/>
              <a:gd name="T19" fmla="*/ 241709897 h 640"/>
              <a:gd name="T20" fmla="*/ 1936864244 w 2706"/>
              <a:gd name="T21" fmla="*/ 241709897 h 640"/>
              <a:gd name="T22" fmla="*/ 1663397460 w 2706"/>
              <a:gd name="T23" fmla="*/ 313973394 h 640"/>
              <a:gd name="T24" fmla="*/ 1396711723 w 2706"/>
              <a:gd name="T25" fmla="*/ 378761625 h 640"/>
              <a:gd name="T26" fmla="*/ 1141325958 w 2706"/>
              <a:gd name="T27" fmla="*/ 438565975 h 640"/>
              <a:gd name="T28" fmla="*/ 894980172 w 2706"/>
              <a:gd name="T29" fmla="*/ 495878941 h 640"/>
              <a:gd name="T30" fmla="*/ 659935422 w 2706"/>
              <a:gd name="T31" fmla="*/ 545715527 h 640"/>
              <a:gd name="T32" fmla="*/ 431669593 w 2706"/>
              <a:gd name="T33" fmla="*/ 590569348 h 640"/>
              <a:gd name="T34" fmla="*/ 212444804 w 2706"/>
              <a:gd name="T35" fmla="*/ 632930669 h 640"/>
              <a:gd name="T36" fmla="*/ 0 w 2706"/>
              <a:gd name="T37" fmla="*/ 670308108 h 640"/>
              <a:gd name="T38" fmla="*/ 0 w 2706"/>
              <a:gd name="T39" fmla="*/ 670308108 h 640"/>
              <a:gd name="T40" fmla="*/ 146902836 w 2706"/>
              <a:gd name="T41" fmla="*/ 692735019 h 640"/>
              <a:gd name="T42" fmla="*/ 287026751 w 2706"/>
              <a:gd name="T43" fmla="*/ 712670546 h 640"/>
              <a:gd name="T44" fmla="*/ 422629614 w 2706"/>
              <a:gd name="T45" fmla="*/ 730113574 h 640"/>
              <a:gd name="T46" fmla="*/ 555972483 w 2706"/>
              <a:gd name="T47" fmla="*/ 745064104 h 640"/>
              <a:gd name="T48" fmla="*/ 684795362 w 2706"/>
              <a:gd name="T49" fmla="*/ 760015749 h 640"/>
              <a:gd name="T50" fmla="*/ 809098253 w 2706"/>
              <a:gd name="T51" fmla="*/ 769982396 h 640"/>
              <a:gd name="T52" fmla="*/ 928881154 w 2706"/>
              <a:gd name="T53" fmla="*/ 779950160 h 640"/>
              <a:gd name="T54" fmla="*/ 1046404060 w 2706"/>
              <a:gd name="T55" fmla="*/ 787425425 h 640"/>
              <a:gd name="T56" fmla="*/ 1161665909 w 2706"/>
              <a:gd name="T57" fmla="*/ 792409307 h 640"/>
              <a:gd name="T58" fmla="*/ 1272408832 w 2706"/>
              <a:gd name="T59" fmla="*/ 794901806 h 640"/>
              <a:gd name="T60" fmla="*/ 1378630703 w 2706"/>
              <a:gd name="T61" fmla="*/ 797393188 h 640"/>
              <a:gd name="T62" fmla="*/ 1482593642 w 2706"/>
              <a:gd name="T63" fmla="*/ 797393188 h 640"/>
              <a:gd name="T64" fmla="*/ 1584295524 w 2706"/>
              <a:gd name="T65" fmla="*/ 794901806 h 640"/>
              <a:gd name="T66" fmla="*/ 1683738474 w 2706"/>
              <a:gd name="T67" fmla="*/ 792409307 h 640"/>
              <a:gd name="T68" fmla="*/ 1778660372 w 2706"/>
              <a:gd name="T69" fmla="*/ 787425425 h 640"/>
              <a:gd name="T70" fmla="*/ 1871322275 w 2706"/>
              <a:gd name="T71" fmla="*/ 779950160 h 640"/>
              <a:gd name="T72" fmla="*/ 1959464189 w 2706"/>
              <a:gd name="T73" fmla="*/ 772474896 h 640"/>
              <a:gd name="T74" fmla="*/ 2047606104 w 2706"/>
              <a:gd name="T75" fmla="*/ 762507132 h 640"/>
              <a:gd name="T76" fmla="*/ 2131228029 w 2706"/>
              <a:gd name="T77" fmla="*/ 750047985 h 640"/>
              <a:gd name="T78" fmla="*/ 2147483647 w 2706"/>
              <a:gd name="T79" fmla="*/ 737588839 h 640"/>
              <a:gd name="T80" fmla="*/ 2147483647 w 2706"/>
              <a:gd name="T81" fmla="*/ 722637193 h 640"/>
              <a:gd name="T82" fmla="*/ 2147483647 w 2706"/>
              <a:gd name="T83" fmla="*/ 707686664 h 640"/>
              <a:gd name="T84" fmla="*/ 2147483647 w 2706"/>
              <a:gd name="T85" fmla="*/ 690243636 h 640"/>
              <a:gd name="T86" fmla="*/ 2147483647 w 2706"/>
              <a:gd name="T87" fmla="*/ 672800607 h 640"/>
              <a:gd name="T88" fmla="*/ 2147483647 w 2706"/>
              <a:gd name="T89" fmla="*/ 652866196 h 640"/>
              <a:gd name="T90" fmla="*/ 2147483647 w 2706"/>
              <a:gd name="T91" fmla="*/ 632930669 h 640"/>
              <a:gd name="T92" fmla="*/ 2147483647 w 2706"/>
              <a:gd name="T93" fmla="*/ 610503759 h 640"/>
              <a:gd name="T94" fmla="*/ 2147483647 w 2706"/>
              <a:gd name="T95" fmla="*/ 588077965 h 640"/>
              <a:gd name="T96" fmla="*/ 2147483647 w 2706"/>
              <a:gd name="T97" fmla="*/ 538240263 h 640"/>
              <a:gd name="T98" fmla="*/ 2147483647 w 2706"/>
              <a:gd name="T99" fmla="*/ 485911178 h 640"/>
              <a:gd name="T100" fmla="*/ 2147483647 w 2706"/>
              <a:gd name="T101" fmla="*/ 485911178 h 640"/>
              <a:gd name="T102" fmla="*/ 2147483647 w 2706"/>
              <a:gd name="T103" fmla="*/ 483419795 h 640"/>
              <a:gd name="T104" fmla="*/ 2147483647 w 2706"/>
              <a:gd name="T105" fmla="*/ 483419795 h 640"/>
              <a:gd name="T106" fmla="*/ 2147483647 w 2706"/>
              <a:gd name="T107" fmla="*/ 0 h 640"/>
              <a:gd name="T108" fmla="*/ 2147483647 w 2706"/>
              <a:gd name="T109" fmla="*/ 0 h 640"/>
              <a:gd name="T110" fmla="*/ 2147483647 w 2706"/>
              <a:gd name="T111" fmla="*/ 0 h 640"/>
              <a:gd name="T112" fmla="*/ 2147483647 w 2706"/>
              <a:gd name="T113" fmla="*/ 0 h 64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6" y="388"/>
                </a:lnTo>
                <a:lnTo>
                  <a:pt x="2706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>
              <a:gd name="T0" fmla="*/ 2147483647 w 5216"/>
              <a:gd name="T1" fmla="*/ 890318333 h 762"/>
              <a:gd name="T2" fmla="*/ 2147483647 w 5216"/>
              <a:gd name="T3" fmla="*/ 855403517 h 762"/>
              <a:gd name="T4" fmla="*/ 2147483647 w 5216"/>
              <a:gd name="T5" fmla="*/ 760636483 h 762"/>
              <a:gd name="T6" fmla="*/ 2147483647 w 5216"/>
              <a:gd name="T7" fmla="*/ 633448150 h 762"/>
              <a:gd name="T8" fmla="*/ 2147483647 w 5216"/>
              <a:gd name="T9" fmla="*/ 466356850 h 762"/>
              <a:gd name="T10" fmla="*/ 2147483647 w 5216"/>
              <a:gd name="T11" fmla="*/ 369095183 h 762"/>
              <a:gd name="T12" fmla="*/ 2147483647 w 5216"/>
              <a:gd name="T13" fmla="*/ 294278517 h 762"/>
              <a:gd name="T14" fmla="*/ 2147483647 w 5216"/>
              <a:gd name="T15" fmla="*/ 229438150 h 762"/>
              <a:gd name="T16" fmla="*/ 2147483647 w 5216"/>
              <a:gd name="T17" fmla="*/ 174571850 h 762"/>
              <a:gd name="T18" fmla="*/ 2147483647 w 5216"/>
              <a:gd name="T19" fmla="*/ 127188333 h 762"/>
              <a:gd name="T20" fmla="*/ 1966522170 w 5216"/>
              <a:gd name="T21" fmla="*/ 89780000 h 762"/>
              <a:gd name="T22" fmla="*/ 1507667316 w 5216"/>
              <a:gd name="T23" fmla="*/ 34914817 h 762"/>
              <a:gd name="T24" fmla="*/ 1096279949 w 5216"/>
              <a:gd name="T25" fmla="*/ 4988150 h 762"/>
              <a:gd name="T26" fmla="*/ 727838697 w 5216"/>
              <a:gd name="T27" fmla="*/ 0 h 762"/>
              <a:gd name="T28" fmla="*/ 404605842 w 5216"/>
              <a:gd name="T29" fmla="*/ 12469817 h 762"/>
              <a:gd name="T30" fmla="*/ 124320165 w 5216"/>
              <a:gd name="T31" fmla="*/ 39901850 h 762"/>
              <a:gd name="T32" fmla="*/ 0 w 5216"/>
              <a:gd name="T33" fmla="*/ 59853333 h 762"/>
              <a:gd name="T34" fmla="*/ 354878201 w 5216"/>
              <a:gd name="T35" fmla="*/ 107236850 h 762"/>
              <a:gd name="T36" fmla="*/ 736880376 w 5216"/>
              <a:gd name="T37" fmla="*/ 174571850 h 762"/>
              <a:gd name="T38" fmla="*/ 1146007590 w 5216"/>
              <a:gd name="T39" fmla="*/ 261858333 h 762"/>
              <a:gd name="T40" fmla="*/ 1584518931 w 5216"/>
              <a:gd name="T41" fmla="*/ 369095183 h 762"/>
              <a:gd name="T42" fmla="*/ 1984604465 w 5216"/>
              <a:gd name="T43" fmla="*/ 471345000 h 762"/>
              <a:gd name="T44" fmla="*/ 2147483647 w 5216"/>
              <a:gd name="T45" fmla="*/ 643423333 h 762"/>
              <a:gd name="T46" fmla="*/ 2147483647 w 5216"/>
              <a:gd name="T47" fmla="*/ 713251850 h 762"/>
              <a:gd name="T48" fmla="*/ 2147483647 w 5216"/>
              <a:gd name="T49" fmla="*/ 773105183 h 762"/>
              <a:gd name="T50" fmla="*/ 2147483647 w 5216"/>
              <a:gd name="T51" fmla="*/ 825476850 h 762"/>
              <a:gd name="T52" fmla="*/ 2147483647 w 5216"/>
              <a:gd name="T53" fmla="*/ 865379817 h 762"/>
              <a:gd name="T54" fmla="*/ 2147483647 w 5216"/>
              <a:gd name="T55" fmla="*/ 900293517 h 762"/>
              <a:gd name="T56" fmla="*/ 2147483647 w 5216"/>
              <a:gd name="T57" fmla="*/ 922738517 h 762"/>
              <a:gd name="T58" fmla="*/ 2147483647 w 5216"/>
              <a:gd name="T59" fmla="*/ 940196483 h 762"/>
              <a:gd name="T60" fmla="*/ 2147483647 w 5216"/>
              <a:gd name="T61" fmla="*/ 950171667 h 762"/>
              <a:gd name="T62" fmla="*/ 2147483647 w 5216"/>
              <a:gd name="T63" fmla="*/ 950171667 h 762"/>
              <a:gd name="T64" fmla="*/ 2147483647 w 5216"/>
              <a:gd name="T65" fmla="*/ 945183517 h 762"/>
              <a:gd name="T66" fmla="*/ 2147483647 w 5216"/>
              <a:gd name="T67" fmla="*/ 932714817 h 762"/>
              <a:gd name="T68" fmla="*/ 2147483647 w 5216"/>
              <a:gd name="T69" fmla="*/ 912763333 h 762"/>
              <a:gd name="T70" fmla="*/ 2147483647 w 5216"/>
              <a:gd name="T71" fmla="*/ 890318333 h 76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>
              <a:gd name="T0" fmla="*/ 0 w 5144"/>
              <a:gd name="T1" fmla="*/ 87226308 h 694"/>
              <a:gd name="T2" fmla="*/ 0 w 5144"/>
              <a:gd name="T3" fmla="*/ 87226308 h 694"/>
              <a:gd name="T4" fmla="*/ 20333568 w 5144"/>
              <a:gd name="T5" fmla="*/ 82242107 h 694"/>
              <a:gd name="T6" fmla="*/ 81336397 w 5144"/>
              <a:gd name="T7" fmla="*/ 69781047 h 694"/>
              <a:gd name="T8" fmla="*/ 185266001 w 5144"/>
              <a:gd name="T9" fmla="*/ 52335785 h 694"/>
              <a:gd name="T10" fmla="*/ 253046686 w 5144"/>
              <a:gd name="T11" fmla="*/ 42367383 h 694"/>
              <a:gd name="T12" fmla="*/ 332123444 w 5144"/>
              <a:gd name="T13" fmla="*/ 32397865 h 694"/>
              <a:gd name="T14" fmla="*/ 420237697 w 5144"/>
              <a:gd name="T15" fmla="*/ 24922121 h 694"/>
              <a:gd name="T16" fmla="*/ 521907662 w 5144"/>
              <a:gd name="T17" fmla="*/ 17445262 h 694"/>
              <a:gd name="T18" fmla="*/ 632615122 w 5144"/>
              <a:gd name="T19" fmla="*/ 9968402 h 694"/>
              <a:gd name="T20" fmla="*/ 756879357 w 5144"/>
              <a:gd name="T21" fmla="*/ 4984201 h 694"/>
              <a:gd name="T22" fmla="*/ 892439664 w 5144"/>
              <a:gd name="T23" fmla="*/ 2492659 h 694"/>
              <a:gd name="T24" fmla="*/ 1039297107 w 5144"/>
              <a:gd name="T25" fmla="*/ 0 h 694"/>
              <a:gd name="T26" fmla="*/ 1197450622 w 5144"/>
              <a:gd name="T27" fmla="*/ 2492659 h 694"/>
              <a:gd name="T28" fmla="*/ 1366901272 w 5144"/>
              <a:gd name="T29" fmla="*/ 7476860 h 694"/>
              <a:gd name="T30" fmla="*/ 1549907633 w 5144"/>
              <a:gd name="T31" fmla="*/ 17445262 h 694"/>
              <a:gd name="T32" fmla="*/ 1744211130 w 5144"/>
              <a:gd name="T33" fmla="*/ 29906322 h 694"/>
              <a:gd name="T34" fmla="*/ 1949811762 w 5144"/>
              <a:gd name="T35" fmla="*/ 49843126 h 694"/>
              <a:gd name="T36" fmla="*/ 2147483647 w 5144"/>
              <a:gd name="T37" fmla="*/ 72272589 h 694"/>
              <a:gd name="T38" fmla="*/ 2147483647 w 5144"/>
              <a:gd name="T39" fmla="*/ 99687369 h 694"/>
              <a:gd name="T40" fmla="*/ 2147483647 w 5144"/>
              <a:gd name="T41" fmla="*/ 132085234 h 694"/>
              <a:gd name="T42" fmla="*/ 2147483647 w 5144"/>
              <a:gd name="T43" fmla="*/ 171959958 h 694"/>
              <a:gd name="T44" fmla="*/ 2147483647 w 5144"/>
              <a:gd name="T45" fmla="*/ 216818883 h 694"/>
              <a:gd name="T46" fmla="*/ 2147483647 w 5144"/>
              <a:gd name="T47" fmla="*/ 269154668 h 694"/>
              <a:gd name="T48" fmla="*/ 2147483647 w 5144"/>
              <a:gd name="T49" fmla="*/ 331458855 h 694"/>
              <a:gd name="T50" fmla="*/ 2147483647 w 5144"/>
              <a:gd name="T51" fmla="*/ 398747244 h 694"/>
              <a:gd name="T52" fmla="*/ 2147483647 w 5144"/>
              <a:gd name="T53" fmla="*/ 473512491 h 694"/>
              <a:gd name="T54" fmla="*/ 2147483647 w 5144"/>
              <a:gd name="T55" fmla="*/ 558247257 h 694"/>
              <a:gd name="T56" fmla="*/ 2147483647 w 5144"/>
              <a:gd name="T57" fmla="*/ 650456650 h 694"/>
              <a:gd name="T58" fmla="*/ 2147483647 w 5144"/>
              <a:gd name="T59" fmla="*/ 752636678 h 694"/>
              <a:gd name="T60" fmla="*/ 2147483647 w 5144"/>
              <a:gd name="T61" fmla="*/ 864783991 h 69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>
              <a:gd name="T0" fmla="*/ 0 w 3112"/>
              <a:gd name="T1" fmla="*/ 728951997 h 584"/>
              <a:gd name="T2" fmla="*/ 0 w 3112"/>
              <a:gd name="T3" fmla="*/ 728951997 h 584"/>
              <a:gd name="T4" fmla="*/ 101618145 w 3112"/>
              <a:gd name="T5" fmla="*/ 698994561 h 584"/>
              <a:gd name="T6" fmla="*/ 379372423 w 3112"/>
              <a:gd name="T7" fmla="*/ 621606192 h 584"/>
              <a:gd name="T8" fmla="*/ 571317689 w 3112"/>
              <a:gd name="T9" fmla="*/ 569181237 h 584"/>
              <a:gd name="T10" fmla="*/ 792617915 w 3112"/>
              <a:gd name="T11" fmla="*/ 511764493 h 584"/>
              <a:gd name="T12" fmla="*/ 1038759242 w 3112"/>
              <a:gd name="T13" fmla="*/ 449353726 h 584"/>
              <a:gd name="T14" fmla="*/ 1302965568 w 3112"/>
              <a:gd name="T15" fmla="*/ 381951170 h 584"/>
              <a:gd name="T16" fmla="*/ 1582977838 w 3112"/>
              <a:gd name="T17" fmla="*/ 317044508 h 584"/>
              <a:gd name="T18" fmla="*/ 1869766210 w 3112"/>
              <a:gd name="T19" fmla="*/ 252137846 h 584"/>
              <a:gd name="T20" fmla="*/ 2147483647 w 3112"/>
              <a:gd name="T21" fmla="*/ 192224091 h 584"/>
              <a:gd name="T22" fmla="*/ 2147483647 w 3112"/>
              <a:gd name="T23" fmla="*/ 134806230 h 584"/>
              <a:gd name="T24" fmla="*/ 2147483647 w 3112"/>
              <a:gd name="T25" fmla="*/ 109841699 h 584"/>
              <a:gd name="T26" fmla="*/ 2147483647 w 3112"/>
              <a:gd name="T27" fmla="*/ 84878286 h 584"/>
              <a:gd name="T28" fmla="*/ 2147483647 w 3112"/>
              <a:gd name="T29" fmla="*/ 64906662 h 584"/>
              <a:gd name="T30" fmla="*/ 2147483647 w 3112"/>
              <a:gd name="T31" fmla="*/ 44935037 h 584"/>
              <a:gd name="T32" fmla="*/ 2147483647 w 3112"/>
              <a:gd name="T33" fmla="*/ 29957436 h 584"/>
              <a:gd name="T34" fmla="*/ 2147483647 w 3112"/>
              <a:gd name="T35" fmla="*/ 17474613 h 584"/>
              <a:gd name="T36" fmla="*/ 2147483647 w 3112"/>
              <a:gd name="T37" fmla="*/ 7488800 h 584"/>
              <a:gd name="T38" fmla="*/ 2147483647 w 3112"/>
              <a:gd name="T39" fmla="*/ 0 h 58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>
              <a:gd name="T0" fmla="*/ 2147483647 w 8196"/>
              <a:gd name="T1" fmla="*/ 636203066 h 1192"/>
              <a:gd name="T2" fmla="*/ 2147483647 w 8196"/>
              <a:gd name="T3" fmla="*/ 708272557 h 1192"/>
              <a:gd name="T4" fmla="*/ 2147483647 w 8196"/>
              <a:gd name="T5" fmla="*/ 770402158 h 1192"/>
              <a:gd name="T6" fmla="*/ 2147483647 w 8196"/>
              <a:gd name="T7" fmla="*/ 827560144 h 1192"/>
              <a:gd name="T8" fmla="*/ 2147483647 w 8196"/>
              <a:gd name="T9" fmla="*/ 872293546 h 1192"/>
              <a:gd name="T10" fmla="*/ 2147483647 w 8196"/>
              <a:gd name="T11" fmla="*/ 907085945 h 1192"/>
              <a:gd name="T12" fmla="*/ 2147483647 w 8196"/>
              <a:gd name="T13" fmla="*/ 931937340 h 1192"/>
              <a:gd name="T14" fmla="*/ 2147483647 w 8196"/>
              <a:gd name="T15" fmla="*/ 946848846 h 1192"/>
              <a:gd name="T16" fmla="*/ 2147483647 w 8196"/>
              <a:gd name="T17" fmla="*/ 944363037 h 1192"/>
              <a:gd name="T18" fmla="*/ 2147483647 w 8196"/>
              <a:gd name="T19" fmla="*/ 931937340 h 1192"/>
              <a:gd name="T20" fmla="*/ 2147483647 w 8196"/>
              <a:gd name="T21" fmla="*/ 902115443 h 1192"/>
              <a:gd name="T22" fmla="*/ 2147483647 w 8196"/>
              <a:gd name="T23" fmla="*/ 857382041 h 1192"/>
              <a:gd name="T24" fmla="*/ 2147483647 w 8196"/>
              <a:gd name="T25" fmla="*/ 797738247 h 1192"/>
              <a:gd name="T26" fmla="*/ 2147483647 w 8196"/>
              <a:gd name="T27" fmla="*/ 718213560 h 1192"/>
              <a:gd name="T28" fmla="*/ 2147483647 w 8196"/>
              <a:gd name="T29" fmla="*/ 621291560 h 1192"/>
              <a:gd name="T30" fmla="*/ 2147483647 w 8196"/>
              <a:gd name="T31" fmla="*/ 504488666 h 1192"/>
              <a:gd name="T32" fmla="*/ 2147483647 w 8196"/>
              <a:gd name="T33" fmla="*/ 367804880 h 1192"/>
              <a:gd name="T34" fmla="*/ 2147483647 w 8196"/>
              <a:gd name="T35" fmla="*/ 298220083 h 1192"/>
              <a:gd name="T36" fmla="*/ 2147483647 w 8196"/>
              <a:gd name="T37" fmla="*/ 183901883 h 1192"/>
              <a:gd name="T38" fmla="*/ 2147483647 w 8196"/>
              <a:gd name="T39" fmla="*/ 101891388 h 1192"/>
              <a:gd name="T40" fmla="*/ 2147483647 w 8196"/>
              <a:gd name="T41" fmla="*/ 44733403 h 1192"/>
              <a:gd name="T42" fmla="*/ 2011879287 w 8196"/>
              <a:gd name="T43" fmla="*/ 12425697 h 1192"/>
              <a:gd name="T44" fmla="*/ 1656175490 w 8196"/>
              <a:gd name="T45" fmla="*/ 0 h 1192"/>
              <a:gd name="T46" fmla="*/ 1338986883 w 8196"/>
              <a:gd name="T47" fmla="*/ 4970502 h 1192"/>
              <a:gd name="T48" fmla="*/ 1058048554 w 8196"/>
              <a:gd name="T49" fmla="*/ 24851395 h 1192"/>
              <a:gd name="T50" fmla="*/ 811095593 w 8196"/>
              <a:gd name="T51" fmla="*/ 54673292 h 1192"/>
              <a:gd name="T52" fmla="*/ 600391847 w 8196"/>
              <a:gd name="T53" fmla="*/ 91951499 h 1192"/>
              <a:gd name="T54" fmla="*/ 423672404 w 8196"/>
              <a:gd name="T55" fmla="*/ 134199093 h 1192"/>
              <a:gd name="T56" fmla="*/ 280938329 w 8196"/>
              <a:gd name="T57" fmla="*/ 178932495 h 1192"/>
              <a:gd name="T58" fmla="*/ 167656607 w 8196"/>
              <a:gd name="T59" fmla="*/ 218694281 h 1192"/>
              <a:gd name="T60" fmla="*/ 54374886 w 8196"/>
              <a:gd name="T61" fmla="*/ 268398186 h 1192"/>
              <a:gd name="T62" fmla="*/ 0 w 8196"/>
              <a:gd name="T63" fmla="*/ 298220083 h 1192"/>
              <a:gd name="T64" fmla="*/ 2147483647 w 8196"/>
              <a:gd name="T65" fmla="*/ 1481159409 h 1192"/>
              <a:gd name="T66" fmla="*/ 2147483647 w 8196"/>
              <a:gd name="T67" fmla="*/ 1473704213 h 1192"/>
              <a:gd name="T68" fmla="*/ 2147483647 w 8196"/>
              <a:gd name="T69" fmla="*/ 633717257 h 1192"/>
              <a:gd name="T70" fmla="*/ 2147483647 w 8196"/>
              <a:gd name="T71" fmla="*/ 636203066 h 119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510"/>
                </a:lnTo>
                <a:lnTo>
                  <a:pt x="8192" y="512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7F7458-8A85-43F9-9C97-C9CF4AE30E57}" type="datetime1">
              <a:rPr lang="en-US" altLang="en-US"/>
              <a:pPr/>
              <a:t>9/24/2015</a:t>
            </a:fld>
            <a:endParaRPr lang="en-US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914BFB-B664-48A1-B966-AA53051B7F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674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A4A712B0-C66B-4260-8FA5-8C39918E2F5C}" type="datetime1">
              <a:rPr lang="en-US" altLang="en-US"/>
              <a:pPr/>
              <a:t>9/24/2015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01CC45AA-2AB2-476D-AAE2-84EDA1D387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085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89F47-8827-48B1-BCD7-010424BE8C6F}" type="datetime1">
              <a:rPr lang="en-US" altLang="en-US"/>
              <a:pPr/>
              <a:t>9/24/2015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584C4A-F420-4B41-BF71-A51D7326B8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9536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54AF61-7D84-46DD-9D10-32BBBCC6942C}" type="datetime1">
              <a:rPr lang="en-US" altLang="en-US"/>
              <a:pPr/>
              <a:t>9/24/2015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224CCF-FEA2-4249-9578-04EA6327EF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757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1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8" name="Freeform 25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9063908 w 8196"/>
                <a:gd name="T51" fmla="*/ 110886875 h 1192"/>
                <a:gd name="T52" fmla="*/ 1339111161 w 8196"/>
                <a:gd name="T53" fmla="*/ 186491563 h 1192"/>
                <a:gd name="T54" fmla="*/ 944958629 w 8196"/>
                <a:gd name="T55" fmla="*/ 272176875 h 1192"/>
                <a:gd name="T56" fmla="*/ 626603132 w 8196"/>
                <a:gd name="T57" fmla="*/ 362902500 h 1192"/>
                <a:gd name="T58" fmla="*/ 373939989 w 8196"/>
                <a:gd name="T59" fmla="*/ 443547500 h 1192"/>
                <a:gd name="T60" fmla="*/ 121278436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94D36B-F1E3-4A31-84AA-8DF3CB6DFD59}" type="datetime1">
              <a:rPr lang="en-US" altLang="en-US"/>
              <a:pPr/>
              <a:t>9/24/2015</a:t>
            </a:fld>
            <a:endParaRPr lang="en-US" alt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22A5BE-3AF8-40AF-93F8-8BF8A2774E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776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11" name="Freeform 25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4431875 w 8196"/>
                <a:gd name="T51" fmla="*/ 110886875 h 1192"/>
                <a:gd name="T52" fmla="*/ 1335682813 w 8196"/>
                <a:gd name="T53" fmla="*/ 186491563 h 1192"/>
                <a:gd name="T54" fmla="*/ 942538438 w 8196"/>
                <a:gd name="T55" fmla="*/ 272176875 h 1192"/>
                <a:gd name="T56" fmla="*/ 624998750 w 8196"/>
                <a:gd name="T57" fmla="*/ 362902500 h 1192"/>
                <a:gd name="T58" fmla="*/ 372983125 w 8196"/>
                <a:gd name="T59" fmla="*/ 443547500 h 1192"/>
                <a:gd name="T60" fmla="*/ 120967500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2CC630-5872-49E7-A101-C124F0279C77}" type="datetime1">
              <a:rPr lang="en-US" altLang="en-US"/>
              <a:pPr/>
              <a:t>9/24/2015</a:t>
            </a:fld>
            <a:endParaRPr lang="en-US" alt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6C4563-1321-4E49-9245-1EC7137922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712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15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11" name="Freeform 2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4431875 w 8196"/>
                <a:gd name="T51" fmla="*/ 110886875 h 1192"/>
                <a:gd name="T52" fmla="*/ 1335682813 w 8196"/>
                <a:gd name="T53" fmla="*/ 186491563 h 1192"/>
                <a:gd name="T54" fmla="*/ 942538438 w 8196"/>
                <a:gd name="T55" fmla="*/ 272176875 h 1192"/>
                <a:gd name="T56" fmla="*/ 624998750 w 8196"/>
                <a:gd name="T57" fmla="*/ 362902500 h 1192"/>
                <a:gd name="T58" fmla="*/ 372983125 w 8196"/>
                <a:gd name="T59" fmla="*/ 443547500 h 1192"/>
                <a:gd name="T60" fmla="*/ 120967500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3B6201-F881-478A-816D-E419DBDC0619}" type="datetime1">
              <a:rPr lang="en-US" altLang="en-US"/>
              <a:pPr/>
              <a:t>9/24/2015</a:t>
            </a:fld>
            <a:endParaRPr lang="en-US" alt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E51E77-FF3C-47DA-9931-2694CF947E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514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033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1037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9063908 w 8196"/>
                <a:gd name="T51" fmla="*/ 110886875 h 1192"/>
                <a:gd name="T52" fmla="*/ 1339111161 w 8196"/>
                <a:gd name="T53" fmla="*/ 186491563 h 1192"/>
                <a:gd name="T54" fmla="*/ 944958629 w 8196"/>
                <a:gd name="T55" fmla="*/ 272176875 h 1192"/>
                <a:gd name="T56" fmla="*/ 626603132 w 8196"/>
                <a:gd name="T57" fmla="*/ 362902500 h 1192"/>
                <a:gd name="T58" fmla="*/ 373939989 w 8196"/>
                <a:gd name="T59" fmla="*/ 443547500 h 1192"/>
                <a:gd name="T60" fmla="*/ 121278436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F42CE6A0-BEB9-4766-AE9F-9793182B7771}" type="datetime1">
              <a:rPr lang="en-US" altLang="en-US"/>
              <a:pPr/>
              <a:t>9/24/2015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D8C4B6A-BF0E-4D5B-B52C-8D508AE76B9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796" r:id="rId2"/>
    <p:sldLayoutId id="2147483802" r:id="rId3"/>
    <p:sldLayoutId id="2147483797" r:id="rId4"/>
    <p:sldLayoutId id="2147483798" r:id="rId5"/>
    <p:sldLayoutId id="2147483799" r:id="rId6"/>
    <p:sldLayoutId id="2147483803" r:id="rId7"/>
    <p:sldLayoutId id="2147483804" r:id="rId8"/>
    <p:sldLayoutId id="2147483805" r:id="rId9"/>
    <p:sldLayoutId id="2147483800" r:id="rId10"/>
    <p:sldLayoutId id="2147483806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charset="0"/>
          <a:ea typeface="MS PGothic" pitchFamily="34" charset="-128"/>
          <a:cs typeface="ＭＳ Ｐゴシック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MS PGothic" pitchFamily="34" charset="-128"/>
          <a:cs typeface="ＭＳ Ｐゴシック" charset="0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MS PGothic" pitchFamily="34" charset="-128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MS PGothic" pitchFamily="34" charset="-128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2"/>
          </a:solidFill>
          <a:latin typeface="+mn-lt"/>
          <a:ea typeface="MS PGothic" pitchFamily="34" charset="-128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MS PGothic" pitchFamily="34" charset="-128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795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ea typeface="+mj-ea"/>
                <a:cs typeface="+mj-cs"/>
              </a:rPr>
              <a:t>Pathing</a:t>
            </a:r>
            <a:r>
              <a:rPr lang="en-US" dirty="0" smtClean="0">
                <a:ea typeface="+mj-ea"/>
                <a:cs typeface="+mj-cs"/>
              </a:rPr>
              <a:t>, Finding, </a:t>
            </a:r>
            <a:r>
              <a:rPr lang="en-US" smtClean="0">
                <a:ea typeface="+mj-ea"/>
                <a:cs typeface="+mj-cs"/>
              </a:rPr>
              <a:t>and Permissions, Oh My.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0"/>
            <a:ext cx="6400800" cy="1473200"/>
          </a:xfrm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Paths are inclusive</a:t>
            </a:r>
          </a:p>
          <a:p>
            <a:pPr eaLnBrk="1" hangingPunct="1"/>
            <a:r>
              <a:rPr lang="en-US" altLang="en-US" smtClean="0"/>
              <a:t>echo $PATH</a:t>
            </a:r>
          </a:p>
          <a:p>
            <a:pPr eaLnBrk="1" hangingPunct="1"/>
            <a:r>
              <a:rPr lang="en-US" altLang="en-US" smtClean="0"/>
              <a:t>Set in your shell initialization file</a:t>
            </a:r>
          </a:p>
          <a:p>
            <a:pPr lvl="1" eaLnBrk="1" hangingPunct="1"/>
            <a:r>
              <a:rPr lang="en-US" altLang="en-US" smtClean="0"/>
              <a:t>.profile</a:t>
            </a:r>
          </a:p>
          <a:p>
            <a:pPr lvl="1" eaLnBrk="1" hangingPunct="1"/>
            <a:r>
              <a:rPr lang="en-US" altLang="en-US" smtClean="0"/>
              <a:t>.bashrc .zshrc etc</a:t>
            </a:r>
          </a:p>
          <a:p>
            <a:pPr eaLnBrk="1" hangingPunct="1"/>
            <a:r>
              <a:rPr lang="en-US" altLang="en-US" smtClean="0"/>
              <a:t>Central initialization file /etc/profile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1433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Road Less Travelled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which [filename]</a:t>
            </a:r>
          </a:p>
          <a:p>
            <a:pPr eaLnBrk="1" hangingPunct="1"/>
            <a:r>
              <a:rPr lang="en-US" altLang="en-US" smtClean="0"/>
              <a:t>cd / ; find . –name brocco*</a:t>
            </a:r>
          </a:p>
          <a:p>
            <a:pPr eaLnBrk="1" hangingPunct="1"/>
            <a:r>
              <a:rPr lang="en-US" altLang="en-US" smtClean="0"/>
              <a:t>locate zsh</a:t>
            </a:r>
          </a:p>
          <a:p>
            <a:pPr eaLnBrk="1" hangingPunct="1"/>
            <a:r>
              <a:rPr lang="en-US" altLang="en-US" smtClean="0"/>
              <a:t>whereis zsh</a:t>
            </a:r>
          </a:p>
          <a:p>
            <a:pPr eaLnBrk="1" hangingPunct="1"/>
            <a:r>
              <a:rPr lang="en-US" altLang="en-US" smtClean="0"/>
              <a:t>type zsh </a:t>
            </a:r>
          </a:p>
          <a:p>
            <a:pPr eaLnBrk="1" hangingPunct="1"/>
            <a:r>
              <a:rPr lang="en-US" altLang="en-US" smtClean="0"/>
              <a:t>find / -lname foo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1536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Finding Something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Flex nature of the Unix filesystem</a:t>
            </a:r>
          </a:p>
          <a:p>
            <a:pPr eaLnBrk="1" hangingPunct="1"/>
            <a:r>
              <a:rPr lang="en-US" altLang="en-US" smtClean="0"/>
              <a:t>“Pointers”</a:t>
            </a:r>
          </a:p>
          <a:p>
            <a:pPr eaLnBrk="1" hangingPunct="1"/>
            <a:r>
              <a:rPr lang="en-US" altLang="en-US" smtClean="0"/>
              <a:t> ln –s target linkname/location</a:t>
            </a:r>
          </a:p>
          <a:p>
            <a:pPr eaLnBrk="1" hangingPunct="1"/>
            <a:r>
              <a:rPr lang="en-US" altLang="en-US" smtClean="0"/>
              <a:t> touch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1638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Symbolic Linkages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Review of binary, octal, and hex</a:t>
            </a:r>
          </a:p>
          <a:p>
            <a:pPr eaLnBrk="1" hangingPunct="1"/>
            <a:r>
              <a:rPr lang="en-US" altLang="en-US" smtClean="0"/>
              <a:t>Max value = base # -1</a:t>
            </a:r>
          </a:p>
          <a:p>
            <a:pPr eaLnBrk="1" hangingPunct="1"/>
            <a:r>
              <a:rPr lang="en-US" altLang="en-US" smtClean="0"/>
              <a:t>Use of octal</a:t>
            </a:r>
          </a:p>
          <a:p>
            <a:pPr eaLnBrk="1" hangingPunct="1"/>
            <a:r>
              <a:rPr lang="en-US" altLang="en-US" smtClean="0"/>
              <a:t>chmod  1 2 4    3 5 6 7</a:t>
            </a:r>
          </a:p>
          <a:p>
            <a:pPr eaLnBrk="1" hangingPunct="1"/>
            <a:r>
              <a:rPr lang="en-US" altLang="en-US" smtClean="0"/>
              <a:t>chgrp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1741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Base 8 Math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Content Placeholder 1"/>
          <p:cNvSpPr>
            <a:spLocks noGrp="1"/>
          </p:cNvSpPr>
          <p:nvPr>
            <p:ph idx="1"/>
          </p:nvPr>
        </p:nvSpPr>
        <p:spPr>
          <a:xfrm>
            <a:off x="871538" y="2674938"/>
            <a:ext cx="7408862" cy="3743325"/>
          </a:xfrm>
        </p:spPr>
        <p:txBody>
          <a:bodyPr/>
          <a:lstStyle/>
          <a:p>
            <a:pPr eaLnBrk="1" hangingPunct="1"/>
            <a:r>
              <a:rPr lang="en-US" altLang="en-US" smtClean="0"/>
              <a:t>Purpose of SUID and SGID</a:t>
            </a:r>
          </a:p>
          <a:p>
            <a:pPr eaLnBrk="1" hangingPunct="1"/>
            <a:r>
              <a:rPr lang="en-US" altLang="en-US" smtClean="0"/>
              <a:t>4  2  1</a:t>
            </a:r>
          </a:p>
          <a:p>
            <a:pPr eaLnBrk="1" hangingPunct="1"/>
            <a:r>
              <a:rPr lang="en-US" altLang="en-US" smtClean="0"/>
              <a:t>/usr/bin/passwd – SUID example - -rwsr-xr-x</a:t>
            </a:r>
          </a:p>
          <a:p>
            <a:pPr lvl="1" eaLnBrk="1" hangingPunct="1"/>
            <a:r>
              <a:rPr lang="en-US" altLang="en-US" smtClean="0"/>
              <a:t>Extreme caution!  vi set – any user edit any file!</a:t>
            </a:r>
          </a:p>
          <a:p>
            <a:pPr eaLnBrk="1" hangingPunct="1"/>
            <a:r>
              <a:rPr lang="en-US" altLang="en-US" smtClean="0"/>
              <a:t>SGID – web server example – regardless of your membership – files created become group default for directory</a:t>
            </a:r>
          </a:p>
          <a:p>
            <a:pPr eaLnBrk="1" hangingPunct="1"/>
            <a:r>
              <a:rPr lang="en-US" altLang="en-US" smtClean="0"/>
              <a:t>SGID – sets process group owner to the file’s group on the file level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1843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Cheaper by the Dozen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Sticky originally: executables stay resident in memory</a:t>
            </a:r>
          </a:p>
          <a:p>
            <a:pPr lvl="1" eaLnBrk="1" hangingPunct="1"/>
            <a:r>
              <a:rPr lang="en-US" altLang="en-US" smtClean="0"/>
              <a:t>No need on newer systems</a:t>
            </a:r>
          </a:p>
          <a:p>
            <a:pPr eaLnBrk="1" hangingPunct="1"/>
            <a:r>
              <a:rPr lang="en-US" altLang="en-US" smtClean="0"/>
              <a:t>Current: group environment</a:t>
            </a:r>
          </a:p>
          <a:p>
            <a:pPr lvl="1" eaLnBrk="1" hangingPunct="1"/>
            <a:r>
              <a:rPr lang="en-US" altLang="en-US" smtClean="0"/>
              <a:t>/tmp – anybody can write and modify.  Only the file owner can delete or rename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1945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Sticky Wickets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chmod 2644 webserver directory</a:t>
            </a:r>
          </a:p>
          <a:p>
            <a:pPr eaLnBrk="1" hangingPunct="1"/>
            <a:r>
              <a:rPr lang="en-US" altLang="en-US" smtClean="0"/>
              <a:t>chmod 4755 /usr/bin/sudoers</a:t>
            </a:r>
          </a:p>
          <a:p>
            <a:pPr eaLnBrk="1" hangingPunct="1"/>
            <a:r>
              <a:rPr lang="en-US" altLang="en-US" smtClean="0"/>
              <a:t>chmod 1755 /tmp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2048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chmod redux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Sets default read/write/execute permissions</a:t>
            </a:r>
          </a:p>
          <a:p>
            <a:pPr eaLnBrk="1" hangingPunct="1"/>
            <a:r>
              <a:rPr lang="en-US" altLang="en-US" smtClean="0"/>
              <a:t>Subtracted from 666 or 777 – file/directory – starting point</a:t>
            </a:r>
          </a:p>
          <a:p>
            <a:pPr eaLnBrk="1" hangingPunct="1"/>
            <a:r>
              <a:rPr lang="en-US" altLang="en-US" smtClean="0"/>
              <a:t> Most common is 022</a:t>
            </a:r>
          </a:p>
          <a:p>
            <a:pPr lvl="1" eaLnBrk="1" hangingPunct="1"/>
            <a:r>
              <a:rPr lang="en-US" altLang="en-US" smtClean="0"/>
              <a:t>Why?</a:t>
            </a:r>
          </a:p>
          <a:p>
            <a:pPr lvl="1" eaLnBrk="1" hangingPunct="1"/>
            <a:r>
              <a:rPr lang="en-US" altLang="en-US" smtClean="0"/>
              <a:t> 110110110 – 000010010 = 110100100 (file)</a:t>
            </a:r>
          </a:p>
          <a:p>
            <a:pPr lvl="1" eaLnBrk="1" hangingPunct="1"/>
            <a:r>
              <a:rPr lang="en-US" altLang="en-US" smtClean="0"/>
              <a:t> 111111111 – 000010010 = 111101101 (directory)</a:t>
            </a:r>
          </a:p>
          <a:p>
            <a:pPr eaLnBrk="1" hangingPunct="1"/>
            <a:r>
              <a:rPr lang="en-US" altLang="en-US" smtClean="0"/>
              <a:t>umask 025? - directory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2150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umask Unmasked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68</TotalTime>
  <Words>273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Candara</vt:lpstr>
      <vt:lpstr>MS PGothic</vt:lpstr>
      <vt:lpstr>Arial</vt:lpstr>
      <vt:lpstr>Symbol</vt:lpstr>
      <vt:lpstr>Calibri</vt:lpstr>
      <vt:lpstr>Waveform</vt:lpstr>
      <vt:lpstr>Pathing, Finding, and Permissions, Oh My.</vt:lpstr>
      <vt:lpstr>The Road Less Travelled </vt:lpstr>
      <vt:lpstr>Finding Something</vt:lpstr>
      <vt:lpstr>Symbolic Linkages</vt:lpstr>
      <vt:lpstr>Base 8 Math</vt:lpstr>
      <vt:lpstr>Cheaper by the Dozen</vt:lpstr>
      <vt:lpstr>Sticky Wickets</vt:lpstr>
      <vt:lpstr>chmod redux</vt:lpstr>
      <vt:lpstr>umask Unmasked</vt:lpstr>
    </vt:vector>
  </TitlesOfParts>
  <Company>Texas A&amp;M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Way Now?</dc:title>
  <cp:lastModifiedBy>rtjones</cp:lastModifiedBy>
  <cp:revision>9</cp:revision>
  <cp:lastPrinted>2012-02-23T19:49:34Z</cp:lastPrinted>
  <dcterms:created xsi:type="dcterms:W3CDTF">2010-10-12T19:10:39Z</dcterms:created>
  <dcterms:modified xsi:type="dcterms:W3CDTF">2015-09-24T12:52:55Z</dcterms:modified>
</cp:coreProperties>
</file>