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05385FF-FF86-42D0-89B1-6D14BA7B5BD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102F082-0D3C-46AC-BA6A-0F3C5C40230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Integration/Assimilation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1) Make sure that you can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to your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before mounting it.  Verify through using a black cable to connect it to the network and using putty.exe to connect to it from your desk.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2) Proxy information will be available at 08:30 when Eric arrives.</a:t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3) Let’s get started on Lab 3 in the interim.</a:t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4) Goal for all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RPis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mounted by end of class.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</TotalTime>
  <Words>53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rtjones</dc:creator>
  <cp:lastModifiedBy>rtjones</cp:lastModifiedBy>
  <cp:revision>1</cp:revision>
  <dcterms:created xsi:type="dcterms:W3CDTF">2015-09-17T11:43:11Z</dcterms:created>
  <dcterms:modified xsi:type="dcterms:W3CDTF">2015-09-17T11:48:06Z</dcterms:modified>
</cp:coreProperties>
</file>