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76" r:id="rId3"/>
    <p:sldId id="272" r:id="rId4"/>
    <p:sldId id="281" r:id="rId5"/>
    <p:sldId id="280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261 w 6027"/>
                <a:gd name="T1" fmla="*/ 369 h 2296"/>
                <a:gd name="T2" fmla="*/ 0 w 6027"/>
                <a:gd name="T3" fmla="*/ 369 h 2296"/>
                <a:gd name="T4" fmla="*/ 0 w 6027"/>
                <a:gd name="T5" fmla="*/ 0 h 2296"/>
                <a:gd name="T6" fmla="*/ 5261 w 6027"/>
                <a:gd name="T7" fmla="*/ 0 h 2296"/>
                <a:gd name="T8" fmla="*/ 5261 w 6027"/>
                <a:gd name="T9" fmla="*/ 369 h 2296"/>
                <a:gd name="T10" fmla="*/ 5261 w 6027"/>
                <a:gd name="T11" fmla="*/ 369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5 h 353"/>
                  <a:gd name="T4" fmla="*/ 24 w 186"/>
                  <a:gd name="T5" fmla="*/ 43 h 353"/>
                  <a:gd name="T6" fmla="*/ 18 w 186"/>
                  <a:gd name="T7" fmla="*/ 93 h 353"/>
                  <a:gd name="T8" fmla="*/ 42 w 186"/>
                  <a:gd name="T9" fmla="*/ 160 h 353"/>
                  <a:gd name="T10" fmla="*/ 48 w 186"/>
                  <a:gd name="T11" fmla="*/ 227 h 353"/>
                  <a:gd name="T12" fmla="*/ 0 w 186"/>
                  <a:gd name="T13" fmla="*/ 495 h 353"/>
                  <a:gd name="T14" fmla="*/ 54 w 186"/>
                  <a:gd name="T15" fmla="*/ 327 h 353"/>
                  <a:gd name="T16" fmla="*/ 84 w 186"/>
                  <a:gd name="T17" fmla="*/ 303 h 353"/>
                  <a:gd name="T18" fmla="*/ 126 w 186"/>
                  <a:gd name="T19" fmla="*/ 177 h 353"/>
                  <a:gd name="T20" fmla="*/ 144 w 186"/>
                  <a:gd name="T21" fmla="*/ 168 h 353"/>
                  <a:gd name="T22" fmla="*/ 144 w 186"/>
                  <a:gd name="T23" fmla="*/ 126 h 353"/>
                  <a:gd name="T24" fmla="*/ 186 w 186"/>
                  <a:gd name="T25" fmla="*/ 93 h 353"/>
                  <a:gd name="T26" fmla="*/ 162 w 186"/>
                  <a:gd name="T27" fmla="*/ 8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9 h 66"/>
                  <a:gd name="T8" fmla="*/ 6 w 155"/>
                  <a:gd name="T9" fmla="*/ 25 h 66"/>
                  <a:gd name="T10" fmla="*/ 0 w 155"/>
                  <a:gd name="T11" fmla="*/ 34 h 66"/>
                  <a:gd name="T12" fmla="*/ 78 w 155"/>
                  <a:gd name="T13" fmla="*/ 84 h 66"/>
                  <a:gd name="T14" fmla="*/ 96 w 155"/>
                  <a:gd name="T15" fmla="*/ 59 h 66"/>
                  <a:gd name="T16" fmla="*/ 155 w 155"/>
                  <a:gd name="T17" fmla="*/ 93 h 66"/>
                  <a:gd name="T18" fmla="*/ 126 w 155"/>
                  <a:gd name="T19" fmla="*/ 3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52 h 72"/>
                  <a:gd name="T2" fmla="*/ 0 w 42"/>
                  <a:gd name="T3" fmla="*/ 26 h 72"/>
                  <a:gd name="T4" fmla="*/ 12 w 42"/>
                  <a:gd name="T5" fmla="*/ 9 h 72"/>
                  <a:gd name="T6" fmla="*/ 0 w 42"/>
                  <a:gd name="T7" fmla="*/ 9 h 72"/>
                  <a:gd name="T8" fmla="*/ 12 w 42"/>
                  <a:gd name="T9" fmla="*/ 9 h 72"/>
                  <a:gd name="T10" fmla="*/ 24 w 42"/>
                  <a:gd name="T11" fmla="*/ 9 h 72"/>
                  <a:gd name="T12" fmla="*/ 36 w 42"/>
                  <a:gd name="T13" fmla="*/ 9 h 72"/>
                  <a:gd name="T14" fmla="*/ 42 w 42"/>
                  <a:gd name="T15" fmla="*/ 0 h 72"/>
                  <a:gd name="T16" fmla="*/ 30 w 42"/>
                  <a:gd name="T17" fmla="*/ 26 h 72"/>
                  <a:gd name="T18" fmla="*/ 42 w 42"/>
                  <a:gd name="T19" fmla="*/ 69 h 72"/>
                  <a:gd name="T20" fmla="*/ 12 w 42"/>
                  <a:gd name="T21" fmla="*/ 102 h 72"/>
                  <a:gd name="T22" fmla="*/ 6 w 42"/>
                  <a:gd name="T23" fmla="*/ 52 h 72"/>
                  <a:gd name="T24" fmla="*/ 6 w 42"/>
                  <a:gd name="T25" fmla="*/ 52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3 h 287"/>
                <a:gd name="T4" fmla="*/ 66 w 365"/>
                <a:gd name="T5" fmla="*/ 114 h 287"/>
                <a:gd name="T6" fmla="*/ 143 w 365"/>
                <a:gd name="T7" fmla="*/ 189 h 287"/>
                <a:gd name="T8" fmla="*/ 191 w 365"/>
                <a:gd name="T9" fmla="*/ 174 h 287"/>
                <a:gd name="T10" fmla="*/ 341 w 365"/>
                <a:gd name="T11" fmla="*/ 299 h 287"/>
                <a:gd name="T12" fmla="*/ 305 w 365"/>
                <a:gd name="T13" fmla="*/ 180 h 287"/>
                <a:gd name="T14" fmla="*/ 365 w 365"/>
                <a:gd name="T15" fmla="*/ 138 h 287"/>
                <a:gd name="T16" fmla="*/ 359 w 365"/>
                <a:gd name="T17" fmla="*/ 132 h 287"/>
                <a:gd name="T18" fmla="*/ 335 w 365"/>
                <a:gd name="T19" fmla="*/ 120 h 287"/>
                <a:gd name="T20" fmla="*/ 299 w 365"/>
                <a:gd name="T21" fmla="*/ 93 h 287"/>
                <a:gd name="T22" fmla="*/ 257 w 365"/>
                <a:gd name="T23" fmla="*/ 75 h 287"/>
                <a:gd name="T24" fmla="*/ 215 w 365"/>
                <a:gd name="T25" fmla="*/ 57 h 287"/>
                <a:gd name="T26" fmla="*/ 173 w 365"/>
                <a:gd name="T27" fmla="*/ 39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3 h 60"/>
                <a:gd name="T16" fmla="*/ 65 w 71"/>
                <a:gd name="T17" fmla="*/ 45 h 60"/>
                <a:gd name="T18" fmla="*/ 71 w 71"/>
                <a:gd name="T19" fmla="*/ 57 h 60"/>
                <a:gd name="T20" fmla="*/ 71 w 71"/>
                <a:gd name="T21" fmla="*/ 63 h 60"/>
                <a:gd name="T22" fmla="*/ 59 w 71"/>
                <a:gd name="T23" fmla="*/ 57 h 60"/>
                <a:gd name="T24" fmla="*/ 47 w 71"/>
                <a:gd name="T25" fmla="*/ 45 h 60"/>
                <a:gd name="T26" fmla="*/ 23 w 71"/>
                <a:gd name="T27" fmla="*/ 33 h 60"/>
                <a:gd name="T28" fmla="*/ 23 w 71"/>
                <a:gd name="T29" fmla="*/ 39 h 60"/>
                <a:gd name="T30" fmla="*/ 18 w 71"/>
                <a:gd name="T31" fmla="*/ 45 h 60"/>
                <a:gd name="T32" fmla="*/ 12 w 71"/>
                <a:gd name="T33" fmla="*/ 51 h 60"/>
                <a:gd name="T34" fmla="*/ 6 w 71"/>
                <a:gd name="T35" fmla="*/ 51 h 60"/>
                <a:gd name="T36" fmla="*/ 6 w 71"/>
                <a:gd name="T37" fmla="*/ 51 h 60"/>
                <a:gd name="T38" fmla="*/ 6 w 71"/>
                <a:gd name="T39" fmla="*/ 39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7 h 162"/>
                <a:gd name="T10" fmla="*/ 96 w 161"/>
                <a:gd name="T11" fmla="*/ 63 h 162"/>
                <a:gd name="T12" fmla="*/ 102 w 161"/>
                <a:gd name="T13" fmla="*/ 75 h 162"/>
                <a:gd name="T14" fmla="*/ 108 w 161"/>
                <a:gd name="T15" fmla="*/ 87 h 162"/>
                <a:gd name="T16" fmla="*/ 120 w 161"/>
                <a:gd name="T17" fmla="*/ 99 h 162"/>
                <a:gd name="T18" fmla="*/ 143 w 161"/>
                <a:gd name="T19" fmla="*/ 117 h 162"/>
                <a:gd name="T20" fmla="*/ 155 w 161"/>
                <a:gd name="T21" fmla="*/ 144 h 162"/>
                <a:gd name="T22" fmla="*/ 161 w 161"/>
                <a:gd name="T23" fmla="*/ 162 h 162"/>
                <a:gd name="T24" fmla="*/ 161 w 161"/>
                <a:gd name="T25" fmla="*/ 168 h 162"/>
                <a:gd name="T26" fmla="*/ 96 w 161"/>
                <a:gd name="T27" fmla="*/ 105 h 162"/>
                <a:gd name="T28" fmla="*/ 30 w 161"/>
                <a:gd name="T29" fmla="*/ 57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3 h 60"/>
                <a:gd name="T4" fmla="*/ 41 w 59"/>
                <a:gd name="T5" fmla="*/ 39 h 60"/>
                <a:gd name="T6" fmla="*/ 47 w 59"/>
                <a:gd name="T7" fmla="*/ 45 h 60"/>
                <a:gd name="T8" fmla="*/ 53 w 59"/>
                <a:gd name="T9" fmla="*/ 57 h 60"/>
                <a:gd name="T10" fmla="*/ 53 w 59"/>
                <a:gd name="T11" fmla="*/ 63 h 60"/>
                <a:gd name="T12" fmla="*/ 47 w 59"/>
                <a:gd name="T13" fmla="*/ 57 h 60"/>
                <a:gd name="T14" fmla="*/ 35 w 59"/>
                <a:gd name="T15" fmla="*/ 51 h 60"/>
                <a:gd name="T16" fmla="*/ 23 w 59"/>
                <a:gd name="T17" fmla="*/ 39 h 60"/>
                <a:gd name="T18" fmla="*/ 17 w 59"/>
                <a:gd name="T19" fmla="*/ 33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9 h 204"/>
                <a:gd name="T2" fmla="*/ 245 w 245"/>
                <a:gd name="T3" fmla="*/ 45 h 204"/>
                <a:gd name="T4" fmla="*/ 209 w 245"/>
                <a:gd name="T5" fmla="*/ 87 h 204"/>
                <a:gd name="T6" fmla="*/ 143 w 245"/>
                <a:gd name="T7" fmla="*/ 138 h 204"/>
                <a:gd name="T8" fmla="*/ 167 w 245"/>
                <a:gd name="T9" fmla="*/ 162 h 204"/>
                <a:gd name="T10" fmla="*/ 179 w 245"/>
                <a:gd name="T11" fmla="*/ 213 h 204"/>
                <a:gd name="T12" fmla="*/ 77 w 245"/>
                <a:gd name="T13" fmla="*/ 138 h 204"/>
                <a:gd name="T14" fmla="*/ 47 w 245"/>
                <a:gd name="T15" fmla="*/ 87 h 204"/>
                <a:gd name="T16" fmla="*/ 89 w 245"/>
                <a:gd name="T17" fmla="*/ 69 h 204"/>
                <a:gd name="T18" fmla="*/ 59 w 245"/>
                <a:gd name="T19" fmla="*/ 39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9 h 204"/>
                <a:gd name="T50" fmla="*/ 233 w 245"/>
                <a:gd name="T51" fmla="*/ 39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BF111-7A02-49E0-8B53-BDD685AA2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81E36-EAF4-4783-9B39-21092591D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4DF9E-191E-493E-A290-2F80AAB58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C6FA4-B121-40F0-BA80-65CACC7A5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7CDCD-6525-4BB8-9E3E-5291342B1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084F0-9EDE-477A-812E-7F0963FC8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A7E76-9D4B-44CD-BA0C-2FFA3E5C1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55D49-5525-43E1-9769-53D56B65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5D204-A8A3-4F8A-9462-22A9E3B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737B6-2A8F-4937-86B1-3F91ACAD3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A1016-D4DA-4F80-8160-350735ADC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973C2-A24F-4008-8341-E59A3F9C4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261 w 6027"/>
                <a:gd name="T1" fmla="*/ 369 h 2296"/>
                <a:gd name="T2" fmla="*/ 0 w 6027"/>
                <a:gd name="T3" fmla="*/ 369 h 2296"/>
                <a:gd name="T4" fmla="*/ 0 w 6027"/>
                <a:gd name="T5" fmla="*/ 0 h 2296"/>
                <a:gd name="T6" fmla="*/ 5261 w 6027"/>
                <a:gd name="T7" fmla="*/ 0 h 2296"/>
                <a:gd name="T8" fmla="*/ 5261 w 6027"/>
                <a:gd name="T9" fmla="*/ 369 h 2296"/>
                <a:gd name="T10" fmla="*/ 5261 w 6027"/>
                <a:gd name="T11" fmla="*/ 369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02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4103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5 h 353"/>
                  <a:gd name="T4" fmla="*/ 24 w 186"/>
                  <a:gd name="T5" fmla="*/ 43 h 353"/>
                  <a:gd name="T6" fmla="*/ 18 w 186"/>
                  <a:gd name="T7" fmla="*/ 93 h 353"/>
                  <a:gd name="T8" fmla="*/ 42 w 186"/>
                  <a:gd name="T9" fmla="*/ 160 h 353"/>
                  <a:gd name="T10" fmla="*/ 48 w 186"/>
                  <a:gd name="T11" fmla="*/ 227 h 353"/>
                  <a:gd name="T12" fmla="*/ 0 w 186"/>
                  <a:gd name="T13" fmla="*/ 495 h 353"/>
                  <a:gd name="T14" fmla="*/ 54 w 186"/>
                  <a:gd name="T15" fmla="*/ 327 h 353"/>
                  <a:gd name="T16" fmla="*/ 84 w 186"/>
                  <a:gd name="T17" fmla="*/ 303 h 353"/>
                  <a:gd name="T18" fmla="*/ 126 w 186"/>
                  <a:gd name="T19" fmla="*/ 177 h 353"/>
                  <a:gd name="T20" fmla="*/ 144 w 186"/>
                  <a:gd name="T21" fmla="*/ 168 h 353"/>
                  <a:gd name="T22" fmla="*/ 144 w 186"/>
                  <a:gd name="T23" fmla="*/ 126 h 353"/>
                  <a:gd name="T24" fmla="*/ 186 w 186"/>
                  <a:gd name="T25" fmla="*/ 93 h 353"/>
                  <a:gd name="T26" fmla="*/ 162 w 186"/>
                  <a:gd name="T27" fmla="*/ 8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9 h 66"/>
                  <a:gd name="T8" fmla="*/ 6 w 155"/>
                  <a:gd name="T9" fmla="*/ 25 h 66"/>
                  <a:gd name="T10" fmla="*/ 0 w 155"/>
                  <a:gd name="T11" fmla="*/ 34 h 66"/>
                  <a:gd name="T12" fmla="*/ 78 w 155"/>
                  <a:gd name="T13" fmla="*/ 84 h 66"/>
                  <a:gd name="T14" fmla="*/ 96 w 155"/>
                  <a:gd name="T15" fmla="*/ 59 h 66"/>
                  <a:gd name="T16" fmla="*/ 155 w 155"/>
                  <a:gd name="T17" fmla="*/ 93 h 66"/>
                  <a:gd name="T18" fmla="*/ 126 w 155"/>
                  <a:gd name="T19" fmla="*/ 3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52 h 72"/>
                  <a:gd name="T2" fmla="*/ 0 w 42"/>
                  <a:gd name="T3" fmla="*/ 26 h 72"/>
                  <a:gd name="T4" fmla="*/ 12 w 42"/>
                  <a:gd name="T5" fmla="*/ 9 h 72"/>
                  <a:gd name="T6" fmla="*/ 0 w 42"/>
                  <a:gd name="T7" fmla="*/ 9 h 72"/>
                  <a:gd name="T8" fmla="*/ 12 w 42"/>
                  <a:gd name="T9" fmla="*/ 9 h 72"/>
                  <a:gd name="T10" fmla="*/ 24 w 42"/>
                  <a:gd name="T11" fmla="*/ 9 h 72"/>
                  <a:gd name="T12" fmla="*/ 36 w 42"/>
                  <a:gd name="T13" fmla="*/ 9 h 72"/>
                  <a:gd name="T14" fmla="*/ 42 w 42"/>
                  <a:gd name="T15" fmla="*/ 0 h 72"/>
                  <a:gd name="T16" fmla="*/ 30 w 42"/>
                  <a:gd name="T17" fmla="*/ 26 h 72"/>
                  <a:gd name="T18" fmla="*/ 42 w 42"/>
                  <a:gd name="T19" fmla="*/ 69 h 72"/>
                  <a:gd name="T20" fmla="*/ 12 w 42"/>
                  <a:gd name="T21" fmla="*/ 102 h 72"/>
                  <a:gd name="T22" fmla="*/ 6 w 42"/>
                  <a:gd name="T23" fmla="*/ 52 h 72"/>
                  <a:gd name="T24" fmla="*/ 6 w 42"/>
                  <a:gd name="T25" fmla="*/ 52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3 h 287"/>
                <a:gd name="T4" fmla="*/ 66 w 365"/>
                <a:gd name="T5" fmla="*/ 114 h 287"/>
                <a:gd name="T6" fmla="*/ 143 w 365"/>
                <a:gd name="T7" fmla="*/ 189 h 287"/>
                <a:gd name="T8" fmla="*/ 191 w 365"/>
                <a:gd name="T9" fmla="*/ 174 h 287"/>
                <a:gd name="T10" fmla="*/ 341 w 365"/>
                <a:gd name="T11" fmla="*/ 299 h 287"/>
                <a:gd name="T12" fmla="*/ 305 w 365"/>
                <a:gd name="T13" fmla="*/ 180 h 287"/>
                <a:gd name="T14" fmla="*/ 365 w 365"/>
                <a:gd name="T15" fmla="*/ 138 h 287"/>
                <a:gd name="T16" fmla="*/ 359 w 365"/>
                <a:gd name="T17" fmla="*/ 132 h 287"/>
                <a:gd name="T18" fmla="*/ 335 w 365"/>
                <a:gd name="T19" fmla="*/ 120 h 287"/>
                <a:gd name="T20" fmla="*/ 299 w 365"/>
                <a:gd name="T21" fmla="*/ 93 h 287"/>
                <a:gd name="T22" fmla="*/ 257 w 365"/>
                <a:gd name="T23" fmla="*/ 75 h 287"/>
                <a:gd name="T24" fmla="*/ 215 w 365"/>
                <a:gd name="T25" fmla="*/ 57 h 287"/>
                <a:gd name="T26" fmla="*/ 173 w 365"/>
                <a:gd name="T27" fmla="*/ 39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3 h 60"/>
                <a:gd name="T16" fmla="*/ 65 w 71"/>
                <a:gd name="T17" fmla="*/ 45 h 60"/>
                <a:gd name="T18" fmla="*/ 71 w 71"/>
                <a:gd name="T19" fmla="*/ 57 h 60"/>
                <a:gd name="T20" fmla="*/ 71 w 71"/>
                <a:gd name="T21" fmla="*/ 63 h 60"/>
                <a:gd name="T22" fmla="*/ 59 w 71"/>
                <a:gd name="T23" fmla="*/ 57 h 60"/>
                <a:gd name="T24" fmla="*/ 47 w 71"/>
                <a:gd name="T25" fmla="*/ 45 h 60"/>
                <a:gd name="T26" fmla="*/ 23 w 71"/>
                <a:gd name="T27" fmla="*/ 33 h 60"/>
                <a:gd name="T28" fmla="*/ 23 w 71"/>
                <a:gd name="T29" fmla="*/ 39 h 60"/>
                <a:gd name="T30" fmla="*/ 18 w 71"/>
                <a:gd name="T31" fmla="*/ 45 h 60"/>
                <a:gd name="T32" fmla="*/ 12 w 71"/>
                <a:gd name="T33" fmla="*/ 51 h 60"/>
                <a:gd name="T34" fmla="*/ 6 w 71"/>
                <a:gd name="T35" fmla="*/ 51 h 60"/>
                <a:gd name="T36" fmla="*/ 6 w 71"/>
                <a:gd name="T37" fmla="*/ 51 h 60"/>
                <a:gd name="T38" fmla="*/ 6 w 71"/>
                <a:gd name="T39" fmla="*/ 39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7 h 162"/>
                <a:gd name="T10" fmla="*/ 96 w 161"/>
                <a:gd name="T11" fmla="*/ 63 h 162"/>
                <a:gd name="T12" fmla="*/ 102 w 161"/>
                <a:gd name="T13" fmla="*/ 75 h 162"/>
                <a:gd name="T14" fmla="*/ 108 w 161"/>
                <a:gd name="T15" fmla="*/ 87 h 162"/>
                <a:gd name="T16" fmla="*/ 120 w 161"/>
                <a:gd name="T17" fmla="*/ 99 h 162"/>
                <a:gd name="T18" fmla="*/ 143 w 161"/>
                <a:gd name="T19" fmla="*/ 117 h 162"/>
                <a:gd name="T20" fmla="*/ 155 w 161"/>
                <a:gd name="T21" fmla="*/ 144 h 162"/>
                <a:gd name="T22" fmla="*/ 161 w 161"/>
                <a:gd name="T23" fmla="*/ 162 h 162"/>
                <a:gd name="T24" fmla="*/ 161 w 161"/>
                <a:gd name="T25" fmla="*/ 168 h 162"/>
                <a:gd name="T26" fmla="*/ 96 w 161"/>
                <a:gd name="T27" fmla="*/ 105 h 162"/>
                <a:gd name="T28" fmla="*/ 30 w 161"/>
                <a:gd name="T29" fmla="*/ 57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3 h 60"/>
                <a:gd name="T4" fmla="*/ 41 w 59"/>
                <a:gd name="T5" fmla="*/ 39 h 60"/>
                <a:gd name="T6" fmla="*/ 47 w 59"/>
                <a:gd name="T7" fmla="*/ 45 h 60"/>
                <a:gd name="T8" fmla="*/ 53 w 59"/>
                <a:gd name="T9" fmla="*/ 57 h 60"/>
                <a:gd name="T10" fmla="*/ 53 w 59"/>
                <a:gd name="T11" fmla="*/ 63 h 60"/>
                <a:gd name="T12" fmla="*/ 47 w 59"/>
                <a:gd name="T13" fmla="*/ 57 h 60"/>
                <a:gd name="T14" fmla="*/ 35 w 59"/>
                <a:gd name="T15" fmla="*/ 51 h 60"/>
                <a:gd name="T16" fmla="*/ 23 w 59"/>
                <a:gd name="T17" fmla="*/ 39 h 60"/>
                <a:gd name="T18" fmla="*/ 17 w 59"/>
                <a:gd name="T19" fmla="*/ 33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9 h 204"/>
                <a:gd name="T2" fmla="*/ 245 w 245"/>
                <a:gd name="T3" fmla="*/ 45 h 204"/>
                <a:gd name="T4" fmla="*/ 209 w 245"/>
                <a:gd name="T5" fmla="*/ 87 h 204"/>
                <a:gd name="T6" fmla="*/ 143 w 245"/>
                <a:gd name="T7" fmla="*/ 138 h 204"/>
                <a:gd name="T8" fmla="*/ 167 w 245"/>
                <a:gd name="T9" fmla="*/ 162 h 204"/>
                <a:gd name="T10" fmla="*/ 179 w 245"/>
                <a:gd name="T11" fmla="*/ 213 h 204"/>
                <a:gd name="T12" fmla="*/ 77 w 245"/>
                <a:gd name="T13" fmla="*/ 138 h 204"/>
                <a:gd name="T14" fmla="*/ 47 w 245"/>
                <a:gd name="T15" fmla="*/ 87 h 204"/>
                <a:gd name="T16" fmla="*/ 89 w 245"/>
                <a:gd name="T17" fmla="*/ 69 h 204"/>
                <a:gd name="T18" fmla="*/ 59 w 245"/>
                <a:gd name="T19" fmla="*/ 39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9 h 204"/>
                <a:gd name="T50" fmla="*/ 233 w 245"/>
                <a:gd name="T51" fmla="*/ 39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fld id="{D1E17E0B-69C5-4B1A-A5B1-A07BFB742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001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6000" b="1">
                <a:solidFill>
                  <a:srgbClr val="FFFF00"/>
                </a:solidFill>
              </a:rPr>
              <a:t>Hardware Review &amp;</a:t>
            </a:r>
          </a:p>
          <a:p>
            <a:r>
              <a:rPr lang="en-US" altLang="en-US" sz="6000" b="1">
                <a:solidFill>
                  <a:srgbClr val="FFFF00"/>
                </a:solidFill>
              </a:rPr>
              <a:t>Introduction to CLI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143000" y="518160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400" b="1" dirty="0" smtClean="0">
                <a:solidFill>
                  <a:srgbClr val="FFFF00"/>
                </a:solidFill>
              </a:rPr>
              <a:t>Dr</a:t>
            </a:r>
            <a:r>
              <a:rPr lang="en-US" altLang="en-US" sz="2400" b="1" dirty="0">
                <a:solidFill>
                  <a:srgbClr val="FFFF00"/>
                </a:solidFill>
              </a:rPr>
              <a:t>. Trez Jones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PC Hardware Overview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BIOS – 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get in it; boot priorities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RAM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Time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Drives IDE/SCSI/SATA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Boot sectors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USB- HID, Comm, Storage, Audio, IrDA, Printer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RAID 0, 1,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 Systems</a:t>
            </a:r>
            <a:endParaRPr 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990600"/>
            <a:ext cx="8382000" cy="5638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/var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/opt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/usr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/usr/bin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/etc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/home or /data or /export/home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swap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/tmp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/dev or /devices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She Sells C Shells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Role of shells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bash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tcsh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zsh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http://www.faqs.org/faqs/unix-faq/shell/shell-differences/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6000" b="1">
                <a:solidFill>
                  <a:srgbClr val="FFFF00"/>
                </a:solidFill>
              </a:rPr>
              <a:t>Basic Ops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33400" y="1600200"/>
            <a:ext cx="890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man</a:t>
            </a:r>
          </a:p>
          <a:p>
            <a:r>
              <a:rPr lang="en-US" altLang="en-US"/>
              <a:t>cd</a:t>
            </a:r>
          </a:p>
          <a:p>
            <a:r>
              <a:rPr lang="en-US" altLang="en-US"/>
              <a:t>ls</a:t>
            </a:r>
            <a:br>
              <a:rPr lang="en-US" altLang="en-US"/>
            </a:br>
            <a:r>
              <a:rPr lang="en-US" altLang="en-US"/>
              <a:t>date</a:t>
            </a:r>
          </a:p>
          <a:p>
            <a:r>
              <a:rPr lang="en-US" altLang="en-US"/>
              <a:t>pwd</a:t>
            </a:r>
          </a:p>
          <a:p>
            <a:r>
              <a:rPr lang="en-US" altLang="en-US"/>
              <a:t>cp</a:t>
            </a:r>
          </a:p>
          <a:p>
            <a:r>
              <a:rPr lang="en-US" altLang="en-US"/>
              <a:t>mv</a:t>
            </a:r>
          </a:p>
          <a:p>
            <a:r>
              <a:rPr lang="en-US" altLang="en-US"/>
              <a:t>rm</a:t>
            </a:r>
          </a:p>
          <a:p>
            <a:r>
              <a:rPr lang="en-US" altLang="en-US"/>
              <a:t>mkdir</a:t>
            </a:r>
          </a:p>
          <a:p>
            <a:r>
              <a:rPr lang="en-US" altLang="en-US"/>
              <a:t>rmdir</a:t>
            </a:r>
          </a:p>
          <a:p>
            <a:r>
              <a:rPr lang="en-US" altLang="en-US"/>
              <a:t>cat</a:t>
            </a:r>
          </a:p>
          <a:p>
            <a:r>
              <a:rPr lang="en-US" altLang="en-US"/>
              <a:t>uname</a:t>
            </a:r>
          </a:p>
          <a:p>
            <a:r>
              <a:rPr lang="en-US" altLang="en-US"/>
              <a:t>ps</a:t>
            </a:r>
          </a:p>
          <a:p>
            <a:r>
              <a:rPr lang="en-US" altLang="en-US"/>
              <a:t>kill</a:t>
            </a:r>
          </a:p>
          <a:p>
            <a:r>
              <a:rPr lang="en-US" altLang="en-US"/>
              <a:t>ssh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Lab 2: Hands 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man several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Create text files, move them between around on your hard drive using either the GUI or CLI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Cat some text files in /etc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260</TotalTime>
  <Words>131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ＭＳ Ｐゴシック</vt:lpstr>
      <vt:lpstr>Calibri</vt:lpstr>
      <vt:lpstr>Mountain Top</vt:lpstr>
      <vt:lpstr>PowerPoint Presentation</vt:lpstr>
      <vt:lpstr>PC Hardware Overview</vt:lpstr>
      <vt:lpstr>File Systems</vt:lpstr>
      <vt:lpstr>She Sells C Shells</vt:lpstr>
      <vt:lpstr>PowerPoint Presentation</vt:lpstr>
      <vt:lpstr>Lab 2: Hands on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</dc:creator>
  <cp:lastModifiedBy>rtjones</cp:lastModifiedBy>
  <cp:revision>13</cp:revision>
  <dcterms:created xsi:type="dcterms:W3CDTF">2010-09-07T16:41:37Z</dcterms:created>
  <dcterms:modified xsi:type="dcterms:W3CDTF">2015-01-26T19:00:28Z</dcterms:modified>
</cp:coreProperties>
</file>