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5"/>
  </p:notesMasterIdLst>
  <p:sldIdLst>
    <p:sldId id="256" r:id="rId2"/>
    <p:sldId id="272" r:id="rId3"/>
    <p:sldId id="281" r:id="rId4"/>
    <p:sldId id="280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245B82-62E7-49CE-9C63-C3D0891AF9D0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A4BF7-54AB-4BD1-8246-7C84DEF11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22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18435" name="Rectangle 1027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>
                <a:gd name="T0" fmla="*/ 5261 w 6027"/>
                <a:gd name="T1" fmla="*/ 369 h 2296"/>
                <a:gd name="T2" fmla="*/ 0 w 6027"/>
                <a:gd name="T3" fmla="*/ 369 h 2296"/>
                <a:gd name="T4" fmla="*/ 0 w 6027"/>
                <a:gd name="T5" fmla="*/ 0 h 2296"/>
                <a:gd name="T6" fmla="*/ 5261 w 6027"/>
                <a:gd name="T7" fmla="*/ 0 h 2296"/>
                <a:gd name="T8" fmla="*/ 5261 w 6027"/>
                <a:gd name="T9" fmla="*/ 369 h 2296"/>
                <a:gd name="T10" fmla="*/ 5261 w 6027"/>
                <a:gd name="T11" fmla="*/ 369 h 2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7" name="Freeform 5"/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>
              <a:gd name="T0" fmla="*/ 2147483647 w 5748"/>
              <a:gd name="T1" fmla="*/ 2147483647 h 246"/>
              <a:gd name="T2" fmla="*/ 0 w 5748"/>
              <a:gd name="T3" fmla="*/ 2147483647 h 246"/>
              <a:gd name="T4" fmla="*/ 0 w 5748"/>
              <a:gd name="T5" fmla="*/ 0 h 246"/>
              <a:gd name="T6" fmla="*/ 2147483647 w 5748"/>
              <a:gd name="T7" fmla="*/ 0 h 246"/>
              <a:gd name="T8" fmla="*/ 2147483647 w 5748"/>
              <a:gd name="T9" fmla="*/ 2147483647 h 246"/>
              <a:gd name="T10" fmla="*/ 2147483647 w 5748"/>
              <a:gd name="T11" fmla="*/ 2147483647 h 2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9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10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12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>
                  <a:gd name="T0" fmla="*/ 636 w 994"/>
                  <a:gd name="T1" fmla="*/ 373 h 529"/>
                  <a:gd name="T2" fmla="*/ 495 w 994"/>
                  <a:gd name="T3" fmla="*/ 370 h 529"/>
                  <a:gd name="T4" fmla="*/ 280 w 994"/>
                  <a:gd name="T5" fmla="*/ 249 h 529"/>
                  <a:gd name="T6" fmla="*/ 127 w 994"/>
                  <a:gd name="T7" fmla="*/ 66 h 529"/>
                  <a:gd name="T8" fmla="*/ 0 w 994"/>
                  <a:gd name="T9" fmla="*/ 0 h 529"/>
                  <a:gd name="T10" fmla="*/ 22 w 994"/>
                  <a:gd name="T11" fmla="*/ 26 h 529"/>
                  <a:gd name="T12" fmla="*/ 0 w 994"/>
                  <a:gd name="T13" fmla="*/ 65 h 529"/>
                  <a:gd name="T14" fmla="*/ 30 w 994"/>
                  <a:gd name="T15" fmla="*/ 119 h 529"/>
                  <a:gd name="T16" fmla="*/ 75 w 994"/>
                  <a:gd name="T17" fmla="*/ 243 h 529"/>
                  <a:gd name="T18" fmla="*/ 45 w 994"/>
                  <a:gd name="T19" fmla="*/ 422 h 529"/>
                  <a:gd name="T20" fmla="*/ 200 w 994"/>
                  <a:gd name="T21" fmla="*/ 329 h 529"/>
                  <a:gd name="T22" fmla="*/ 592 w 994"/>
                  <a:gd name="T23" fmla="*/ 527 h 529"/>
                  <a:gd name="T24" fmla="*/ 994 w 994"/>
                  <a:gd name="T25" fmla="*/ 529 h 529"/>
                  <a:gd name="T26" fmla="*/ 828 w 994"/>
                  <a:gd name="T27" fmla="*/ 473 h 529"/>
                  <a:gd name="T28" fmla="*/ 636 w 994"/>
                  <a:gd name="T29" fmla="*/ 373 h 52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>
                  <a:gd name="T0" fmla="*/ 36 w 186"/>
                  <a:gd name="T1" fmla="*/ 0 h 353"/>
                  <a:gd name="T2" fmla="*/ 54 w 186"/>
                  <a:gd name="T3" fmla="*/ 25 h 353"/>
                  <a:gd name="T4" fmla="*/ 24 w 186"/>
                  <a:gd name="T5" fmla="*/ 43 h 353"/>
                  <a:gd name="T6" fmla="*/ 18 w 186"/>
                  <a:gd name="T7" fmla="*/ 93 h 353"/>
                  <a:gd name="T8" fmla="*/ 42 w 186"/>
                  <a:gd name="T9" fmla="*/ 160 h 353"/>
                  <a:gd name="T10" fmla="*/ 48 w 186"/>
                  <a:gd name="T11" fmla="*/ 227 h 353"/>
                  <a:gd name="T12" fmla="*/ 0 w 186"/>
                  <a:gd name="T13" fmla="*/ 495 h 353"/>
                  <a:gd name="T14" fmla="*/ 54 w 186"/>
                  <a:gd name="T15" fmla="*/ 327 h 353"/>
                  <a:gd name="T16" fmla="*/ 84 w 186"/>
                  <a:gd name="T17" fmla="*/ 303 h 353"/>
                  <a:gd name="T18" fmla="*/ 126 w 186"/>
                  <a:gd name="T19" fmla="*/ 177 h 353"/>
                  <a:gd name="T20" fmla="*/ 144 w 186"/>
                  <a:gd name="T21" fmla="*/ 168 h 353"/>
                  <a:gd name="T22" fmla="*/ 144 w 186"/>
                  <a:gd name="T23" fmla="*/ 126 h 353"/>
                  <a:gd name="T24" fmla="*/ 186 w 186"/>
                  <a:gd name="T25" fmla="*/ 93 h 353"/>
                  <a:gd name="T26" fmla="*/ 162 w 186"/>
                  <a:gd name="T27" fmla="*/ 84 h 353"/>
                  <a:gd name="T28" fmla="*/ 36 w 186"/>
                  <a:gd name="T29" fmla="*/ 0 h 353"/>
                  <a:gd name="T30" fmla="*/ 36 w 186"/>
                  <a:gd name="T31" fmla="*/ 0 h 3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>
                  <a:gd name="T0" fmla="*/ 18 w 378"/>
                  <a:gd name="T1" fmla="*/ 0 h 271"/>
                  <a:gd name="T2" fmla="*/ 12 w 378"/>
                  <a:gd name="T3" fmla="*/ 13 h 271"/>
                  <a:gd name="T4" fmla="*/ 0 w 378"/>
                  <a:gd name="T5" fmla="*/ 40 h 271"/>
                  <a:gd name="T6" fmla="*/ 60 w 378"/>
                  <a:gd name="T7" fmla="*/ 121 h 271"/>
                  <a:gd name="T8" fmla="*/ 310 w 378"/>
                  <a:gd name="T9" fmla="*/ 271 h 271"/>
                  <a:gd name="T10" fmla="*/ 290 w 378"/>
                  <a:gd name="T11" fmla="*/ 139 h 271"/>
                  <a:gd name="T12" fmla="*/ 378 w 378"/>
                  <a:gd name="T13" fmla="*/ 76 h 271"/>
                  <a:gd name="T14" fmla="*/ 251 w 378"/>
                  <a:gd name="T15" fmla="*/ 94 h 271"/>
                  <a:gd name="T16" fmla="*/ 90 w 378"/>
                  <a:gd name="T17" fmla="*/ 54 h 271"/>
                  <a:gd name="T18" fmla="*/ 18 w 378"/>
                  <a:gd name="T19" fmla="*/ 0 h 271"/>
                  <a:gd name="T20" fmla="*/ 18 w 378"/>
                  <a:gd name="T21" fmla="*/ 0 h 27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>
                  <a:gd name="T0" fmla="*/ 114 w 155"/>
                  <a:gd name="T1" fmla="*/ 0 h 66"/>
                  <a:gd name="T2" fmla="*/ 0 w 155"/>
                  <a:gd name="T3" fmla="*/ 0 h 66"/>
                  <a:gd name="T4" fmla="*/ 0 w 155"/>
                  <a:gd name="T5" fmla="*/ 0 h 66"/>
                  <a:gd name="T6" fmla="*/ 6 w 155"/>
                  <a:gd name="T7" fmla="*/ 9 h 66"/>
                  <a:gd name="T8" fmla="*/ 6 w 155"/>
                  <a:gd name="T9" fmla="*/ 25 h 66"/>
                  <a:gd name="T10" fmla="*/ 0 w 155"/>
                  <a:gd name="T11" fmla="*/ 34 h 66"/>
                  <a:gd name="T12" fmla="*/ 78 w 155"/>
                  <a:gd name="T13" fmla="*/ 84 h 66"/>
                  <a:gd name="T14" fmla="*/ 96 w 155"/>
                  <a:gd name="T15" fmla="*/ 59 h 66"/>
                  <a:gd name="T16" fmla="*/ 155 w 155"/>
                  <a:gd name="T17" fmla="*/ 93 h 66"/>
                  <a:gd name="T18" fmla="*/ 126 w 155"/>
                  <a:gd name="T19" fmla="*/ 34 h 66"/>
                  <a:gd name="T20" fmla="*/ 149 w 155"/>
                  <a:gd name="T21" fmla="*/ 0 h 66"/>
                  <a:gd name="T22" fmla="*/ 114 w 155"/>
                  <a:gd name="T23" fmla="*/ 0 h 66"/>
                  <a:gd name="T24" fmla="*/ 114 w 155"/>
                  <a:gd name="T25" fmla="*/ 0 h 6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>
                  <a:gd name="T0" fmla="*/ 6 w 42"/>
                  <a:gd name="T1" fmla="*/ 52 h 72"/>
                  <a:gd name="T2" fmla="*/ 0 w 42"/>
                  <a:gd name="T3" fmla="*/ 26 h 72"/>
                  <a:gd name="T4" fmla="*/ 12 w 42"/>
                  <a:gd name="T5" fmla="*/ 9 h 72"/>
                  <a:gd name="T6" fmla="*/ 0 w 42"/>
                  <a:gd name="T7" fmla="*/ 9 h 72"/>
                  <a:gd name="T8" fmla="*/ 12 w 42"/>
                  <a:gd name="T9" fmla="*/ 9 h 72"/>
                  <a:gd name="T10" fmla="*/ 24 w 42"/>
                  <a:gd name="T11" fmla="*/ 9 h 72"/>
                  <a:gd name="T12" fmla="*/ 36 w 42"/>
                  <a:gd name="T13" fmla="*/ 9 h 72"/>
                  <a:gd name="T14" fmla="*/ 42 w 42"/>
                  <a:gd name="T15" fmla="*/ 0 h 72"/>
                  <a:gd name="T16" fmla="*/ 30 w 42"/>
                  <a:gd name="T17" fmla="*/ 26 h 72"/>
                  <a:gd name="T18" fmla="*/ 42 w 42"/>
                  <a:gd name="T19" fmla="*/ 69 h 72"/>
                  <a:gd name="T20" fmla="*/ 12 w 42"/>
                  <a:gd name="T21" fmla="*/ 102 h 72"/>
                  <a:gd name="T22" fmla="*/ 6 w 42"/>
                  <a:gd name="T23" fmla="*/ 52 h 72"/>
                  <a:gd name="T24" fmla="*/ 6 w 42"/>
                  <a:gd name="T25" fmla="*/ 52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>
                <a:gd name="T0" fmla="*/ 24 w 365"/>
                <a:gd name="T1" fmla="*/ 24 h 287"/>
                <a:gd name="T2" fmla="*/ 0 w 365"/>
                <a:gd name="T3" fmla="*/ 63 h 287"/>
                <a:gd name="T4" fmla="*/ 66 w 365"/>
                <a:gd name="T5" fmla="*/ 114 h 287"/>
                <a:gd name="T6" fmla="*/ 143 w 365"/>
                <a:gd name="T7" fmla="*/ 189 h 287"/>
                <a:gd name="T8" fmla="*/ 191 w 365"/>
                <a:gd name="T9" fmla="*/ 174 h 287"/>
                <a:gd name="T10" fmla="*/ 341 w 365"/>
                <a:gd name="T11" fmla="*/ 299 h 287"/>
                <a:gd name="T12" fmla="*/ 305 w 365"/>
                <a:gd name="T13" fmla="*/ 180 h 287"/>
                <a:gd name="T14" fmla="*/ 365 w 365"/>
                <a:gd name="T15" fmla="*/ 138 h 287"/>
                <a:gd name="T16" fmla="*/ 359 w 365"/>
                <a:gd name="T17" fmla="*/ 132 h 287"/>
                <a:gd name="T18" fmla="*/ 335 w 365"/>
                <a:gd name="T19" fmla="*/ 120 h 287"/>
                <a:gd name="T20" fmla="*/ 299 w 365"/>
                <a:gd name="T21" fmla="*/ 93 h 287"/>
                <a:gd name="T22" fmla="*/ 257 w 365"/>
                <a:gd name="T23" fmla="*/ 75 h 287"/>
                <a:gd name="T24" fmla="*/ 215 w 365"/>
                <a:gd name="T25" fmla="*/ 57 h 287"/>
                <a:gd name="T26" fmla="*/ 173 w 365"/>
                <a:gd name="T27" fmla="*/ 39 h 287"/>
                <a:gd name="T28" fmla="*/ 143 w 365"/>
                <a:gd name="T29" fmla="*/ 24 h 287"/>
                <a:gd name="T30" fmla="*/ 131 w 365"/>
                <a:gd name="T31" fmla="*/ 18 h 287"/>
                <a:gd name="T32" fmla="*/ 107 w 365"/>
                <a:gd name="T33" fmla="*/ 18 h 287"/>
                <a:gd name="T34" fmla="*/ 95 w 365"/>
                <a:gd name="T35" fmla="*/ 18 h 287"/>
                <a:gd name="T36" fmla="*/ 72 w 365"/>
                <a:gd name="T37" fmla="*/ 12 h 287"/>
                <a:gd name="T38" fmla="*/ 66 w 365"/>
                <a:gd name="T39" fmla="*/ 12 h 287"/>
                <a:gd name="T40" fmla="*/ 54 w 365"/>
                <a:gd name="T41" fmla="*/ 6 h 287"/>
                <a:gd name="T42" fmla="*/ 42 w 365"/>
                <a:gd name="T43" fmla="*/ 0 h 287"/>
                <a:gd name="T44" fmla="*/ 30 w 365"/>
                <a:gd name="T45" fmla="*/ 0 h 287"/>
                <a:gd name="T46" fmla="*/ 24 w 365"/>
                <a:gd name="T47" fmla="*/ 24 h 287"/>
                <a:gd name="T48" fmla="*/ 24 w 365"/>
                <a:gd name="T49" fmla="*/ 24 h 2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>
                <a:gd name="T0" fmla="*/ 186 w 2033"/>
                <a:gd name="T1" fmla="*/ 18 h 499"/>
                <a:gd name="T2" fmla="*/ 138 w 2033"/>
                <a:gd name="T3" fmla="*/ 6 h 499"/>
                <a:gd name="T4" fmla="*/ 96 w 2033"/>
                <a:gd name="T5" fmla="*/ 0 h 499"/>
                <a:gd name="T6" fmla="*/ 36 w 2033"/>
                <a:gd name="T7" fmla="*/ 0 h 499"/>
                <a:gd name="T8" fmla="*/ 12 w 2033"/>
                <a:gd name="T9" fmla="*/ 25 h 499"/>
                <a:gd name="T10" fmla="*/ 0 w 2033"/>
                <a:gd name="T11" fmla="*/ 128 h 499"/>
                <a:gd name="T12" fmla="*/ 60 w 2033"/>
                <a:gd name="T13" fmla="*/ 104 h 499"/>
                <a:gd name="T14" fmla="*/ 90 w 2033"/>
                <a:gd name="T15" fmla="*/ 134 h 499"/>
                <a:gd name="T16" fmla="*/ 150 w 2033"/>
                <a:gd name="T17" fmla="*/ 153 h 499"/>
                <a:gd name="T18" fmla="*/ 209 w 2033"/>
                <a:gd name="T19" fmla="*/ 273 h 499"/>
                <a:gd name="T20" fmla="*/ 401 w 2033"/>
                <a:gd name="T21" fmla="*/ 359 h 499"/>
                <a:gd name="T22" fmla="*/ 777 w 2033"/>
                <a:gd name="T23" fmla="*/ 359 h 499"/>
                <a:gd name="T24" fmla="*/ 2033 w 2033"/>
                <a:gd name="T25" fmla="*/ 499 h 499"/>
                <a:gd name="T26" fmla="*/ 2033 w 2033"/>
                <a:gd name="T27" fmla="*/ 499 h 499"/>
                <a:gd name="T28" fmla="*/ 1991 w 2033"/>
                <a:gd name="T29" fmla="*/ 493 h 499"/>
                <a:gd name="T30" fmla="*/ 676 w 2033"/>
                <a:gd name="T31" fmla="*/ 243 h 499"/>
                <a:gd name="T32" fmla="*/ 514 w 2033"/>
                <a:gd name="T33" fmla="*/ 159 h 499"/>
                <a:gd name="T34" fmla="*/ 425 w 2033"/>
                <a:gd name="T35" fmla="*/ 110 h 499"/>
                <a:gd name="T36" fmla="*/ 365 w 2033"/>
                <a:gd name="T37" fmla="*/ 92 h 499"/>
                <a:gd name="T38" fmla="*/ 281 w 2033"/>
                <a:gd name="T39" fmla="*/ 61 h 499"/>
                <a:gd name="T40" fmla="*/ 186 w 2033"/>
                <a:gd name="T41" fmla="*/ 18 h 499"/>
                <a:gd name="T42" fmla="*/ 186 w 2033"/>
                <a:gd name="T43" fmla="*/ 18 h 49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>
                <a:gd name="T0" fmla="*/ 0 w 71"/>
                <a:gd name="T1" fmla="*/ 18 h 60"/>
                <a:gd name="T2" fmla="*/ 6 w 71"/>
                <a:gd name="T3" fmla="*/ 18 h 60"/>
                <a:gd name="T4" fmla="*/ 12 w 71"/>
                <a:gd name="T5" fmla="*/ 12 h 60"/>
                <a:gd name="T6" fmla="*/ 6 w 71"/>
                <a:gd name="T7" fmla="*/ 6 h 60"/>
                <a:gd name="T8" fmla="*/ 0 w 71"/>
                <a:gd name="T9" fmla="*/ 0 h 60"/>
                <a:gd name="T10" fmla="*/ 29 w 71"/>
                <a:gd name="T11" fmla="*/ 18 h 60"/>
                <a:gd name="T12" fmla="*/ 53 w 71"/>
                <a:gd name="T13" fmla="*/ 18 h 60"/>
                <a:gd name="T14" fmla="*/ 59 w 71"/>
                <a:gd name="T15" fmla="*/ 33 h 60"/>
                <a:gd name="T16" fmla="*/ 65 w 71"/>
                <a:gd name="T17" fmla="*/ 45 h 60"/>
                <a:gd name="T18" fmla="*/ 71 w 71"/>
                <a:gd name="T19" fmla="*/ 57 h 60"/>
                <a:gd name="T20" fmla="*/ 71 w 71"/>
                <a:gd name="T21" fmla="*/ 63 h 60"/>
                <a:gd name="T22" fmla="*/ 59 w 71"/>
                <a:gd name="T23" fmla="*/ 57 h 60"/>
                <a:gd name="T24" fmla="*/ 47 w 71"/>
                <a:gd name="T25" fmla="*/ 45 h 60"/>
                <a:gd name="T26" fmla="*/ 23 w 71"/>
                <a:gd name="T27" fmla="*/ 33 h 60"/>
                <a:gd name="T28" fmla="*/ 23 w 71"/>
                <a:gd name="T29" fmla="*/ 39 h 60"/>
                <a:gd name="T30" fmla="*/ 18 w 71"/>
                <a:gd name="T31" fmla="*/ 45 h 60"/>
                <a:gd name="T32" fmla="*/ 12 w 71"/>
                <a:gd name="T33" fmla="*/ 51 h 60"/>
                <a:gd name="T34" fmla="*/ 6 w 71"/>
                <a:gd name="T35" fmla="*/ 51 h 60"/>
                <a:gd name="T36" fmla="*/ 6 w 71"/>
                <a:gd name="T37" fmla="*/ 51 h 60"/>
                <a:gd name="T38" fmla="*/ 6 w 71"/>
                <a:gd name="T39" fmla="*/ 39 h 60"/>
                <a:gd name="T40" fmla="*/ 0 w 71"/>
                <a:gd name="T41" fmla="*/ 18 h 60"/>
                <a:gd name="T42" fmla="*/ 0 w 71"/>
                <a:gd name="T43" fmla="*/ 18 h 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>
                <a:gd name="T0" fmla="*/ 30 w 161"/>
                <a:gd name="T1" fmla="*/ 0 h 162"/>
                <a:gd name="T2" fmla="*/ 48 w 161"/>
                <a:gd name="T3" fmla="*/ 6 h 162"/>
                <a:gd name="T4" fmla="*/ 72 w 161"/>
                <a:gd name="T5" fmla="*/ 6 h 162"/>
                <a:gd name="T6" fmla="*/ 114 w 161"/>
                <a:gd name="T7" fmla="*/ 12 h 162"/>
                <a:gd name="T8" fmla="*/ 96 w 161"/>
                <a:gd name="T9" fmla="*/ 57 h 162"/>
                <a:gd name="T10" fmla="*/ 96 w 161"/>
                <a:gd name="T11" fmla="*/ 63 h 162"/>
                <a:gd name="T12" fmla="*/ 102 w 161"/>
                <a:gd name="T13" fmla="*/ 75 h 162"/>
                <a:gd name="T14" fmla="*/ 108 w 161"/>
                <a:gd name="T15" fmla="*/ 87 h 162"/>
                <a:gd name="T16" fmla="*/ 120 w 161"/>
                <a:gd name="T17" fmla="*/ 99 h 162"/>
                <a:gd name="T18" fmla="*/ 143 w 161"/>
                <a:gd name="T19" fmla="*/ 117 h 162"/>
                <a:gd name="T20" fmla="*/ 155 w 161"/>
                <a:gd name="T21" fmla="*/ 144 h 162"/>
                <a:gd name="T22" fmla="*/ 161 w 161"/>
                <a:gd name="T23" fmla="*/ 162 h 162"/>
                <a:gd name="T24" fmla="*/ 161 w 161"/>
                <a:gd name="T25" fmla="*/ 168 h 162"/>
                <a:gd name="T26" fmla="*/ 96 w 161"/>
                <a:gd name="T27" fmla="*/ 105 h 162"/>
                <a:gd name="T28" fmla="*/ 30 w 161"/>
                <a:gd name="T29" fmla="*/ 57 h 162"/>
                <a:gd name="T30" fmla="*/ 0 w 161"/>
                <a:gd name="T31" fmla="*/ 0 h 162"/>
                <a:gd name="T32" fmla="*/ 30 w 161"/>
                <a:gd name="T33" fmla="*/ 0 h 162"/>
                <a:gd name="T34" fmla="*/ 30 w 161"/>
                <a:gd name="T35" fmla="*/ 0 h 1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>
                <a:gd name="T0" fmla="*/ 59 w 59"/>
                <a:gd name="T1" fmla="*/ 6 h 60"/>
                <a:gd name="T2" fmla="*/ 41 w 59"/>
                <a:gd name="T3" fmla="*/ 33 h 60"/>
                <a:gd name="T4" fmla="*/ 41 w 59"/>
                <a:gd name="T5" fmla="*/ 39 h 60"/>
                <a:gd name="T6" fmla="*/ 47 w 59"/>
                <a:gd name="T7" fmla="*/ 45 h 60"/>
                <a:gd name="T8" fmla="*/ 53 w 59"/>
                <a:gd name="T9" fmla="*/ 57 h 60"/>
                <a:gd name="T10" fmla="*/ 53 w 59"/>
                <a:gd name="T11" fmla="*/ 63 h 60"/>
                <a:gd name="T12" fmla="*/ 47 w 59"/>
                <a:gd name="T13" fmla="*/ 57 h 60"/>
                <a:gd name="T14" fmla="*/ 35 w 59"/>
                <a:gd name="T15" fmla="*/ 51 h 60"/>
                <a:gd name="T16" fmla="*/ 23 w 59"/>
                <a:gd name="T17" fmla="*/ 39 h 60"/>
                <a:gd name="T18" fmla="*/ 17 w 59"/>
                <a:gd name="T19" fmla="*/ 33 h 60"/>
                <a:gd name="T20" fmla="*/ 0 w 59"/>
                <a:gd name="T21" fmla="*/ 0 h 60"/>
                <a:gd name="T22" fmla="*/ 59 w 59"/>
                <a:gd name="T23" fmla="*/ 6 h 60"/>
                <a:gd name="T24" fmla="*/ 59 w 59"/>
                <a:gd name="T25" fmla="*/ 6 h 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>
                <a:gd name="T0" fmla="*/ 233 w 245"/>
                <a:gd name="T1" fmla="*/ 39 h 204"/>
                <a:gd name="T2" fmla="*/ 245 w 245"/>
                <a:gd name="T3" fmla="*/ 45 h 204"/>
                <a:gd name="T4" fmla="*/ 209 w 245"/>
                <a:gd name="T5" fmla="*/ 87 h 204"/>
                <a:gd name="T6" fmla="*/ 143 w 245"/>
                <a:gd name="T7" fmla="*/ 138 h 204"/>
                <a:gd name="T8" fmla="*/ 167 w 245"/>
                <a:gd name="T9" fmla="*/ 162 h 204"/>
                <a:gd name="T10" fmla="*/ 179 w 245"/>
                <a:gd name="T11" fmla="*/ 213 h 204"/>
                <a:gd name="T12" fmla="*/ 77 w 245"/>
                <a:gd name="T13" fmla="*/ 138 h 204"/>
                <a:gd name="T14" fmla="*/ 47 w 245"/>
                <a:gd name="T15" fmla="*/ 87 h 204"/>
                <a:gd name="T16" fmla="*/ 89 w 245"/>
                <a:gd name="T17" fmla="*/ 69 h 204"/>
                <a:gd name="T18" fmla="*/ 59 w 245"/>
                <a:gd name="T19" fmla="*/ 39 h 204"/>
                <a:gd name="T20" fmla="*/ 0 w 245"/>
                <a:gd name="T21" fmla="*/ 12 h 204"/>
                <a:gd name="T22" fmla="*/ 0 w 245"/>
                <a:gd name="T23" fmla="*/ 0 h 204"/>
                <a:gd name="T24" fmla="*/ 6 w 245"/>
                <a:gd name="T25" fmla="*/ 0 h 204"/>
                <a:gd name="T26" fmla="*/ 12 w 245"/>
                <a:gd name="T27" fmla="*/ 0 h 204"/>
                <a:gd name="T28" fmla="*/ 47 w 245"/>
                <a:gd name="T29" fmla="*/ 6 h 204"/>
                <a:gd name="T30" fmla="*/ 77 w 245"/>
                <a:gd name="T31" fmla="*/ 6 h 204"/>
                <a:gd name="T32" fmla="*/ 83 w 245"/>
                <a:gd name="T33" fmla="*/ 6 h 204"/>
                <a:gd name="T34" fmla="*/ 89 w 245"/>
                <a:gd name="T35" fmla="*/ 6 h 204"/>
                <a:gd name="T36" fmla="*/ 101 w 245"/>
                <a:gd name="T37" fmla="*/ 12 h 204"/>
                <a:gd name="T38" fmla="*/ 125 w 245"/>
                <a:gd name="T39" fmla="*/ 12 h 204"/>
                <a:gd name="T40" fmla="*/ 143 w 245"/>
                <a:gd name="T41" fmla="*/ 18 h 204"/>
                <a:gd name="T42" fmla="*/ 149 w 245"/>
                <a:gd name="T43" fmla="*/ 18 h 204"/>
                <a:gd name="T44" fmla="*/ 149 w 245"/>
                <a:gd name="T45" fmla="*/ 18 h 204"/>
                <a:gd name="T46" fmla="*/ 203 w 245"/>
                <a:gd name="T47" fmla="*/ 24 h 204"/>
                <a:gd name="T48" fmla="*/ 233 w 245"/>
                <a:gd name="T49" fmla="*/ 39 h 204"/>
                <a:gd name="T50" fmla="*/ 233 w 245"/>
                <a:gd name="T51" fmla="*/ 39 h 20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2" name="Rectangle 2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43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879245-0441-45DD-A4A7-96D928B5A9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6" name="Rectangle 2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8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497C8-5271-4305-AF95-1ED497D764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8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77856-B591-4218-B136-CBC167996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16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F6602-3904-4958-AF65-1E3943E270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2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1D23F-CDC8-41B6-A6D0-ABB8E730FD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1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CF8E6-9F1E-4AC6-B9A9-5E1E5571A3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6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A2B2E-75AB-464F-84C1-F4F8C62985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0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F4592-B97B-4B9C-BD46-4DCA520ED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9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164C5-BAB7-4081-A822-965BFBA0E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2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34438-93CB-4753-93DC-3B069D753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8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CA32E-20ED-4909-853E-DACD9B28C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2C990-EACF-4182-920D-0FB661796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49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>
                <a:gd name="T0" fmla="*/ 5261 w 6027"/>
                <a:gd name="T1" fmla="*/ 369 h 2296"/>
                <a:gd name="T2" fmla="*/ 0 w 6027"/>
                <a:gd name="T3" fmla="*/ 369 h 2296"/>
                <a:gd name="T4" fmla="*/ 0 w 6027"/>
                <a:gd name="T5" fmla="*/ 0 h 2296"/>
                <a:gd name="T6" fmla="*/ 5261 w 6027"/>
                <a:gd name="T7" fmla="*/ 0 h 2296"/>
                <a:gd name="T8" fmla="*/ 5261 w 6027"/>
                <a:gd name="T9" fmla="*/ 369 h 2296"/>
                <a:gd name="T10" fmla="*/ 5261 w 6027"/>
                <a:gd name="T11" fmla="*/ 369 h 2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1027" name="Freeform 5"/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>
              <a:gd name="T0" fmla="*/ 2147483647 w 5748"/>
              <a:gd name="T1" fmla="*/ 2147483647 h 246"/>
              <a:gd name="T2" fmla="*/ 0 w 5748"/>
              <a:gd name="T3" fmla="*/ 2147483647 h 246"/>
              <a:gd name="T4" fmla="*/ 0 w 5748"/>
              <a:gd name="T5" fmla="*/ 0 h 246"/>
              <a:gd name="T6" fmla="*/ 2147483647 w 5748"/>
              <a:gd name="T7" fmla="*/ 0 h 246"/>
              <a:gd name="T8" fmla="*/ 2147483647 w 5748"/>
              <a:gd name="T9" fmla="*/ 2147483647 h 246"/>
              <a:gd name="T10" fmla="*/ 2147483647 w 5748"/>
              <a:gd name="T11" fmla="*/ 2147483647 h 2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8" name="Group 6"/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4103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grpSp>
          <p:nvGrpSpPr>
            <p:cNvPr id="1042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1044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>
                  <a:gd name="T0" fmla="*/ 636 w 996"/>
                  <a:gd name="T1" fmla="*/ 373 h 533"/>
                  <a:gd name="T2" fmla="*/ 495 w 996"/>
                  <a:gd name="T3" fmla="*/ 370 h 533"/>
                  <a:gd name="T4" fmla="*/ 280 w 996"/>
                  <a:gd name="T5" fmla="*/ 249 h 533"/>
                  <a:gd name="T6" fmla="*/ 127 w 996"/>
                  <a:gd name="T7" fmla="*/ 66 h 533"/>
                  <a:gd name="T8" fmla="*/ 0 w 996"/>
                  <a:gd name="T9" fmla="*/ 0 h 533"/>
                  <a:gd name="T10" fmla="*/ 22 w 996"/>
                  <a:gd name="T11" fmla="*/ 26 h 533"/>
                  <a:gd name="T12" fmla="*/ 0 w 996"/>
                  <a:gd name="T13" fmla="*/ 65 h 533"/>
                  <a:gd name="T14" fmla="*/ 30 w 996"/>
                  <a:gd name="T15" fmla="*/ 119 h 533"/>
                  <a:gd name="T16" fmla="*/ 75 w 996"/>
                  <a:gd name="T17" fmla="*/ 243 h 533"/>
                  <a:gd name="T18" fmla="*/ 45 w 996"/>
                  <a:gd name="T19" fmla="*/ 422 h 533"/>
                  <a:gd name="T20" fmla="*/ 200 w 996"/>
                  <a:gd name="T21" fmla="*/ 329 h 533"/>
                  <a:gd name="T22" fmla="*/ 612 w 996"/>
                  <a:gd name="T23" fmla="*/ 533 h 533"/>
                  <a:gd name="T24" fmla="*/ 996 w 996"/>
                  <a:gd name="T25" fmla="*/ 529 h 533"/>
                  <a:gd name="T26" fmla="*/ 828 w 996"/>
                  <a:gd name="T27" fmla="*/ 473 h 533"/>
                  <a:gd name="T28" fmla="*/ 636 w 996"/>
                  <a:gd name="T29" fmla="*/ 373 h 53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>
                  <a:gd name="T0" fmla="*/ 36 w 186"/>
                  <a:gd name="T1" fmla="*/ 0 h 353"/>
                  <a:gd name="T2" fmla="*/ 54 w 186"/>
                  <a:gd name="T3" fmla="*/ 25 h 353"/>
                  <a:gd name="T4" fmla="*/ 24 w 186"/>
                  <a:gd name="T5" fmla="*/ 43 h 353"/>
                  <a:gd name="T6" fmla="*/ 18 w 186"/>
                  <a:gd name="T7" fmla="*/ 93 h 353"/>
                  <a:gd name="T8" fmla="*/ 42 w 186"/>
                  <a:gd name="T9" fmla="*/ 160 h 353"/>
                  <a:gd name="T10" fmla="*/ 48 w 186"/>
                  <a:gd name="T11" fmla="*/ 227 h 353"/>
                  <a:gd name="T12" fmla="*/ 0 w 186"/>
                  <a:gd name="T13" fmla="*/ 495 h 353"/>
                  <a:gd name="T14" fmla="*/ 54 w 186"/>
                  <a:gd name="T15" fmla="*/ 327 h 353"/>
                  <a:gd name="T16" fmla="*/ 84 w 186"/>
                  <a:gd name="T17" fmla="*/ 303 h 353"/>
                  <a:gd name="T18" fmla="*/ 126 w 186"/>
                  <a:gd name="T19" fmla="*/ 177 h 353"/>
                  <a:gd name="T20" fmla="*/ 144 w 186"/>
                  <a:gd name="T21" fmla="*/ 168 h 353"/>
                  <a:gd name="T22" fmla="*/ 144 w 186"/>
                  <a:gd name="T23" fmla="*/ 126 h 353"/>
                  <a:gd name="T24" fmla="*/ 186 w 186"/>
                  <a:gd name="T25" fmla="*/ 93 h 353"/>
                  <a:gd name="T26" fmla="*/ 162 w 186"/>
                  <a:gd name="T27" fmla="*/ 84 h 353"/>
                  <a:gd name="T28" fmla="*/ 36 w 186"/>
                  <a:gd name="T29" fmla="*/ 0 h 353"/>
                  <a:gd name="T30" fmla="*/ 36 w 186"/>
                  <a:gd name="T31" fmla="*/ 0 h 3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>
                  <a:gd name="T0" fmla="*/ 18 w 378"/>
                  <a:gd name="T1" fmla="*/ 0 h 271"/>
                  <a:gd name="T2" fmla="*/ 12 w 378"/>
                  <a:gd name="T3" fmla="*/ 13 h 271"/>
                  <a:gd name="T4" fmla="*/ 0 w 378"/>
                  <a:gd name="T5" fmla="*/ 40 h 271"/>
                  <a:gd name="T6" fmla="*/ 60 w 378"/>
                  <a:gd name="T7" fmla="*/ 121 h 271"/>
                  <a:gd name="T8" fmla="*/ 310 w 378"/>
                  <a:gd name="T9" fmla="*/ 271 h 271"/>
                  <a:gd name="T10" fmla="*/ 290 w 378"/>
                  <a:gd name="T11" fmla="*/ 139 h 271"/>
                  <a:gd name="T12" fmla="*/ 378 w 378"/>
                  <a:gd name="T13" fmla="*/ 76 h 271"/>
                  <a:gd name="T14" fmla="*/ 251 w 378"/>
                  <a:gd name="T15" fmla="*/ 94 h 271"/>
                  <a:gd name="T16" fmla="*/ 90 w 378"/>
                  <a:gd name="T17" fmla="*/ 54 h 271"/>
                  <a:gd name="T18" fmla="*/ 18 w 378"/>
                  <a:gd name="T19" fmla="*/ 0 h 271"/>
                  <a:gd name="T20" fmla="*/ 18 w 378"/>
                  <a:gd name="T21" fmla="*/ 0 h 27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>
                  <a:gd name="T0" fmla="*/ 114 w 155"/>
                  <a:gd name="T1" fmla="*/ 0 h 66"/>
                  <a:gd name="T2" fmla="*/ 0 w 155"/>
                  <a:gd name="T3" fmla="*/ 0 h 66"/>
                  <a:gd name="T4" fmla="*/ 0 w 155"/>
                  <a:gd name="T5" fmla="*/ 0 h 66"/>
                  <a:gd name="T6" fmla="*/ 6 w 155"/>
                  <a:gd name="T7" fmla="*/ 9 h 66"/>
                  <a:gd name="T8" fmla="*/ 6 w 155"/>
                  <a:gd name="T9" fmla="*/ 25 h 66"/>
                  <a:gd name="T10" fmla="*/ 0 w 155"/>
                  <a:gd name="T11" fmla="*/ 34 h 66"/>
                  <a:gd name="T12" fmla="*/ 78 w 155"/>
                  <a:gd name="T13" fmla="*/ 84 h 66"/>
                  <a:gd name="T14" fmla="*/ 96 w 155"/>
                  <a:gd name="T15" fmla="*/ 59 h 66"/>
                  <a:gd name="T16" fmla="*/ 155 w 155"/>
                  <a:gd name="T17" fmla="*/ 93 h 66"/>
                  <a:gd name="T18" fmla="*/ 126 w 155"/>
                  <a:gd name="T19" fmla="*/ 34 h 66"/>
                  <a:gd name="T20" fmla="*/ 149 w 155"/>
                  <a:gd name="T21" fmla="*/ 0 h 66"/>
                  <a:gd name="T22" fmla="*/ 114 w 155"/>
                  <a:gd name="T23" fmla="*/ 0 h 66"/>
                  <a:gd name="T24" fmla="*/ 114 w 155"/>
                  <a:gd name="T25" fmla="*/ 0 h 6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>
                  <a:gd name="T0" fmla="*/ 6 w 42"/>
                  <a:gd name="T1" fmla="*/ 52 h 72"/>
                  <a:gd name="T2" fmla="*/ 0 w 42"/>
                  <a:gd name="T3" fmla="*/ 26 h 72"/>
                  <a:gd name="T4" fmla="*/ 12 w 42"/>
                  <a:gd name="T5" fmla="*/ 9 h 72"/>
                  <a:gd name="T6" fmla="*/ 0 w 42"/>
                  <a:gd name="T7" fmla="*/ 9 h 72"/>
                  <a:gd name="T8" fmla="*/ 12 w 42"/>
                  <a:gd name="T9" fmla="*/ 9 h 72"/>
                  <a:gd name="T10" fmla="*/ 24 w 42"/>
                  <a:gd name="T11" fmla="*/ 9 h 72"/>
                  <a:gd name="T12" fmla="*/ 36 w 42"/>
                  <a:gd name="T13" fmla="*/ 9 h 72"/>
                  <a:gd name="T14" fmla="*/ 42 w 42"/>
                  <a:gd name="T15" fmla="*/ 0 h 72"/>
                  <a:gd name="T16" fmla="*/ 30 w 42"/>
                  <a:gd name="T17" fmla="*/ 26 h 72"/>
                  <a:gd name="T18" fmla="*/ 42 w 42"/>
                  <a:gd name="T19" fmla="*/ 69 h 72"/>
                  <a:gd name="T20" fmla="*/ 12 w 42"/>
                  <a:gd name="T21" fmla="*/ 102 h 72"/>
                  <a:gd name="T22" fmla="*/ 6 w 42"/>
                  <a:gd name="T23" fmla="*/ 52 h 72"/>
                  <a:gd name="T24" fmla="*/ 6 w 42"/>
                  <a:gd name="T25" fmla="*/ 52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10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9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035" name="Freeform 16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>
                <a:gd name="T0" fmla="*/ 24 w 365"/>
                <a:gd name="T1" fmla="*/ 24 h 287"/>
                <a:gd name="T2" fmla="*/ 0 w 365"/>
                <a:gd name="T3" fmla="*/ 63 h 287"/>
                <a:gd name="T4" fmla="*/ 66 w 365"/>
                <a:gd name="T5" fmla="*/ 114 h 287"/>
                <a:gd name="T6" fmla="*/ 143 w 365"/>
                <a:gd name="T7" fmla="*/ 189 h 287"/>
                <a:gd name="T8" fmla="*/ 191 w 365"/>
                <a:gd name="T9" fmla="*/ 174 h 287"/>
                <a:gd name="T10" fmla="*/ 341 w 365"/>
                <a:gd name="T11" fmla="*/ 299 h 287"/>
                <a:gd name="T12" fmla="*/ 305 w 365"/>
                <a:gd name="T13" fmla="*/ 180 h 287"/>
                <a:gd name="T14" fmla="*/ 365 w 365"/>
                <a:gd name="T15" fmla="*/ 138 h 287"/>
                <a:gd name="T16" fmla="*/ 359 w 365"/>
                <a:gd name="T17" fmla="*/ 132 h 287"/>
                <a:gd name="T18" fmla="*/ 335 w 365"/>
                <a:gd name="T19" fmla="*/ 120 h 287"/>
                <a:gd name="T20" fmla="*/ 299 w 365"/>
                <a:gd name="T21" fmla="*/ 93 h 287"/>
                <a:gd name="T22" fmla="*/ 257 w 365"/>
                <a:gd name="T23" fmla="*/ 75 h 287"/>
                <a:gd name="T24" fmla="*/ 215 w 365"/>
                <a:gd name="T25" fmla="*/ 57 h 287"/>
                <a:gd name="T26" fmla="*/ 173 w 365"/>
                <a:gd name="T27" fmla="*/ 39 h 287"/>
                <a:gd name="T28" fmla="*/ 143 w 365"/>
                <a:gd name="T29" fmla="*/ 24 h 287"/>
                <a:gd name="T30" fmla="*/ 131 w 365"/>
                <a:gd name="T31" fmla="*/ 18 h 287"/>
                <a:gd name="T32" fmla="*/ 107 w 365"/>
                <a:gd name="T33" fmla="*/ 18 h 287"/>
                <a:gd name="T34" fmla="*/ 95 w 365"/>
                <a:gd name="T35" fmla="*/ 18 h 287"/>
                <a:gd name="T36" fmla="*/ 72 w 365"/>
                <a:gd name="T37" fmla="*/ 12 h 287"/>
                <a:gd name="T38" fmla="*/ 66 w 365"/>
                <a:gd name="T39" fmla="*/ 12 h 287"/>
                <a:gd name="T40" fmla="*/ 54 w 365"/>
                <a:gd name="T41" fmla="*/ 6 h 287"/>
                <a:gd name="T42" fmla="*/ 42 w 365"/>
                <a:gd name="T43" fmla="*/ 0 h 287"/>
                <a:gd name="T44" fmla="*/ 30 w 365"/>
                <a:gd name="T45" fmla="*/ 0 h 287"/>
                <a:gd name="T46" fmla="*/ 24 w 365"/>
                <a:gd name="T47" fmla="*/ 24 h 287"/>
                <a:gd name="T48" fmla="*/ 24 w 365"/>
                <a:gd name="T49" fmla="*/ 24 h 2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17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>
                <a:gd name="T0" fmla="*/ 186 w 2033"/>
                <a:gd name="T1" fmla="*/ 18 h 499"/>
                <a:gd name="T2" fmla="*/ 138 w 2033"/>
                <a:gd name="T3" fmla="*/ 6 h 499"/>
                <a:gd name="T4" fmla="*/ 96 w 2033"/>
                <a:gd name="T5" fmla="*/ 0 h 499"/>
                <a:gd name="T6" fmla="*/ 36 w 2033"/>
                <a:gd name="T7" fmla="*/ 0 h 499"/>
                <a:gd name="T8" fmla="*/ 12 w 2033"/>
                <a:gd name="T9" fmla="*/ 25 h 499"/>
                <a:gd name="T10" fmla="*/ 0 w 2033"/>
                <a:gd name="T11" fmla="*/ 128 h 499"/>
                <a:gd name="T12" fmla="*/ 60 w 2033"/>
                <a:gd name="T13" fmla="*/ 104 h 499"/>
                <a:gd name="T14" fmla="*/ 90 w 2033"/>
                <a:gd name="T15" fmla="*/ 134 h 499"/>
                <a:gd name="T16" fmla="*/ 150 w 2033"/>
                <a:gd name="T17" fmla="*/ 153 h 499"/>
                <a:gd name="T18" fmla="*/ 209 w 2033"/>
                <a:gd name="T19" fmla="*/ 273 h 499"/>
                <a:gd name="T20" fmla="*/ 401 w 2033"/>
                <a:gd name="T21" fmla="*/ 359 h 499"/>
                <a:gd name="T22" fmla="*/ 777 w 2033"/>
                <a:gd name="T23" fmla="*/ 359 h 499"/>
                <a:gd name="T24" fmla="*/ 2033 w 2033"/>
                <a:gd name="T25" fmla="*/ 499 h 499"/>
                <a:gd name="T26" fmla="*/ 2033 w 2033"/>
                <a:gd name="T27" fmla="*/ 499 h 499"/>
                <a:gd name="T28" fmla="*/ 1991 w 2033"/>
                <a:gd name="T29" fmla="*/ 493 h 499"/>
                <a:gd name="T30" fmla="*/ 676 w 2033"/>
                <a:gd name="T31" fmla="*/ 243 h 499"/>
                <a:gd name="T32" fmla="*/ 514 w 2033"/>
                <a:gd name="T33" fmla="*/ 159 h 499"/>
                <a:gd name="T34" fmla="*/ 425 w 2033"/>
                <a:gd name="T35" fmla="*/ 110 h 499"/>
                <a:gd name="T36" fmla="*/ 365 w 2033"/>
                <a:gd name="T37" fmla="*/ 92 h 499"/>
                <a:gd name="T38" fmla="*/ 281 w 2033"/>
                <a:gd name="T39" fmla="*/ 61 h 499"/>
                <a:gd name="T40" fmla="*/ 186 w 2033"/>
                <a:gd name="T41" fmla="*/ 18 h 499"/>
                <a:gd name="T42" fmla="*/ 186 w 2033"/>
                <a:gd name="T43" fmla="*/ 18 h 49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18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>
                <a:gd name="T0" fmla="*/ 0 w 71"/>
                <a:gd name="T1" fmla="*/ 18 h 60"/>
                <a:gd name="T2" fmla="*/ 6 w 71"/>
                <a:gd name="T3" fmla="*/ 18 h 60"/>
                <a:gd name="T4" fmla="*/ 12 w 71"/>
                <a:gd name="T5" fmla="*/ 12 h 60"/>
                <a:gd name="T6" fmla="*/ 6 w 71"/>
                <a:gd name="T7" fmla="*/ 6 h 60"/>
                <a:gd name="T8" fmla="*/ 0 w 71"/>
                <a:gd name="T9" fmla="*/ 0 h 60"/>
                <a:gd name="T10" fmla="*/ 29 w 71"/>
                <a:gd name="T11" fmla="*/ 18 h 60"/>
                <a:gd name="T12" fmla="*/ 53 w 71"/>
                <a:gd name="T13" fmla="*/ 18 h 60"/>
                <a:gd name="T14" fmla="*/ 59 w 71"/>
                <a:gd name="T15" fmla="*/ 33 h 60"/>
                <a:gd name="T16" fmla="*/ 65 w 71"/>
                <a:gd name="T17" fmla="*/ 45 h 60"/>
                <a:gd name="T18" fmla="*/ 71 w 71"/>
                <a:gd name="T19" fmla="*/ 57 h 60"/>
                <a:gd name="T20" fmla="*/ 71 w 71"/>
                <a:gd name="T21" fmla="*/ 63 h 60"/>
                <a:gd name="T22" fmla="*/ 59 w 71"/>
                <a:gd name="T23" fmla="*/ 57 h 60"/>
                <a:gd name="T24" fmla="*/ 47 w 71"/>
                <a:gd name="T25" fmla="*/ 45 h 60"/>
                <a:gd name="T26" fmla="*/ 23 w 71"/>
                <a:gd name="T27" fmla="*/ 33 h 60"/>
                <a:gd name="T28" fmla="*/ 23 w 71"/>
                <a:gd name="T29" fmla="*/ 39 h 60"/>
                <a:gd name="T30" fmla="*/ 18 w 71"/>
                <a:gd name="T31" fmla="*/ 45 h 60"/>
                <a:gd name="T32" fmla="*/ 12 w 71"/>
                <a:gd name="T33" fmla="*/ 51 h 60"/>
                <a:gd name="T34" fmla="*/ 6 w 71"/>
                <a:gd name="T35" fmla="*/ 51 h 60"/>
                <a:gd name="T36" fmla="*/ 6 w 71"/>
                <a:gd name="T37" fmla="*/ 51 h 60"/>
                <a:gd name="T38" fmla="*/ 6 w 71"/>
                <a:gd name="T39" fmla="*/ 39 h 60"/>
                <a:gd name="T40" fmla="*/ 0 w 71"/>
                <a:gd name="T41" fmla="*/ 18 h 60"/>
                <a:gd name="T42" fmla="*/ 0 w 71"/>
                <a:gd name="T43" fmla="*/ 18 h 6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19"/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>
                <a:gd name="T0" fmla="*/ 30 w 161"/>
                <a:gd name="T1" fmla="*/ 0 h 162"/>
                <a:gd name="T2" fmla="*/ 48 w 161"/>
                <a:gd name="T3" fmla="*/ 6 h 162"/>
                <a:gd name="T4" fmla="*/ 72 w 161"/>
                <a:gd name="T5" fmla="*/ 6 h 162"/>
                <a:gd name="T6" fmla="*/ 114 w 161"/>
                <a:gd name="T7" fmla="*/ 12 h 162"/>
                <a:gd name="T8" fmla="*/ 96 w 161"/>
                <a:gd name="T9" fmla="*/ 57 h 162"/>
                <a:gd name="T10" fmla="*/ 96 w 161"/>
                <a:gd name="T11" fmla="*/ 63 h 162"/>
                <a:gd name="T12" fmla="*/ 102 w 161"/>
                <a:gd name="T13" fmla="*/ 75 h 162"/>
                <a:gd name="T14" fmla="*/ 108 w 161"/>
                <a:gd name="T15" fmla="*/ 87 h 162"/>
                <a:gd name="T16" fmla="*/ 120 w 161"/>
                <a:gd name="T17" fmla="*/ 99 h 162"/>
                <a:gd name="T18" fmla="*/ 143 w 161"/>
                <a:gd name="T19" fmla="*/ 117 h 162"/>
                <a:gd name="T20" fmla="*/ 155 w 161"/>
                <a:gd name="T21" fmla="*/ 144 h 162"/>
                <a:gd name="T22" fmla="*/ 161 w 161"/>
                <a:gd name="T23" fmla="*/ 162 h 162"/>
                <a:gd name="T24" fmla="*/ 161 w 161"/>
                <a:gd name="T25" fmla="*/ 168 h 162"/>
                <a:gd name="T26" fmla="*/ 96 w 161"/>
                <a:gd name="T27" fmla="*/ 105 h 162"/>
                <a:gd name="T28" fmla="*/ 30 w 161"/>
                <a:gd name="T29" fmla="*/ 57 h 162"/>
                <a:gd name="T30" fmla="*/ 0 w 161"/>
                <a:gd name="T31" fmla="*/ 0 h 162"/>
                <a:gd name="T32" fmla="*/ 30 w 161"/>
                <a:gd name="T33" fmla="*/ 0 h 162"/>
                <a:gd name="T34" fmla="*/ 30 w 161"/>
                <a:gd name="T35" fmla="*/ 0 h 16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20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>
                <a:gd name="T0" fmla="*/ 59 w 59"/>
                <a:gd name="T1" fmla="*/ 6 h 60"/>
                <a:gd name="T2" fmla="*/ 41 w 59"/>
                <a:gd name="T3" fmla="*/ 33 h 60"/>
                <a:gd name="T4" fmla="*/ 41 w 59"/>
                <a:gd name="T5" fmla="*/ 39 h 60"/>
                <a:gd name="T6" fmla="*/ 47 w 59"/>
                <a:gd name="T7" fmla="*/ 45 h 60"/>
                <a:gd name="T8" fmla="*/ 53 w 59"/>
                <a:gd name="T9" fmla="*/ 57 h 60"/>
                <a:gd name="T10" fmla="*/ 53 w 59"/>
                <a:gd name="T11" fmla="*/ 63 h 60"/>
                <a:gd name="T12" fmla="*/ 47 w 59"/>
                <a:gd name="T13" fmla="*/ 57 h 60"/>
                <a:gd name="T14" fmla="*/ 35 w 59"/>
                <a:gd name="T15" fmla="*/ 51 h 60"/>
                <a:gd name="T16" fmla="*/ 23 w 59"/>
                <a:gd name="T17" fmla="*/ 39 h 60"/>
                <a:gd name="T18" fmla="*/ 17 w 59"/>
                <a:gd name="T19" fmla="*/ 33 h 60"/>
                <a:gd name="T20" fmla="*/ 0 w 59"/>
                <a:gd name="T21" fmla="*/ 0 h 60"/>
                <a:gd name="T22" fmla="*/ 59 w 59"/>
                <a:gd name="T23" fmla="*/ 6 h 60"/>
                <a:gd name="T24" fmla="*/ 59 w 59"/>
                <a:gd name="T25" fmla="*/ 6 h 6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21"/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>
                <a:gd name="T0" fmla="*/ 233 w 245"/>
                <a:gd name="T1" fmla="*/ 39 h 204"/>
                <a:gd name="T2" fmla="*/ 245 w 245"/>
                <a:gd name="T3" fmla="*/ 45 h 204"/>
                <a:gd name="T4" fmla="*/ 209 w 245"/>
                <a:gd name="T5" fmla="*/ 87 h 204"/>
                <a:gd name="T6" fmla="*/ 143 w 245"/>
                <a:gd name="T7" fmla="*/ 138 h 204"/>
                <a:gd name="T8" fmla="*/ 167 w 245"/>
                <a:gd name="T9" fmla="*/ 162 h 204"/>
                <a:gd name="T10" fmla="*/ 179 w 245"/>
                <a:gd name="T11" fmla="*/ 213 h 204"/>
                <a:gd name="T12" fmla="*/ 77 w 245"/>
                <a:gd name="T13" fmla="*/ 138 h 204"/>
                <a:gd name="T14" fmla="*/ 47 w 245"/>
                <a:gd name="T15" fmla="*/ 87 h 204"/>
                <a:gd name="T16" fmla="*/ 89 w 245"/>
                <a:gd name="T17" fmla="*/ 69 h 204"/>
                <a:gd name="T18" fmla="*/ 59 w 245"/>
                <a:gd name="T19" fmla="*/ 39 h 204"/>
                <a:gd name="T20" fmla="*/ 0 w 245"/>
                <a:gd name="T21" fmla="*/ 12 h 204"/>
                <a:gd name="T22" fmla="*/ 0 w 245"/>
                <a:gd name="T23" fmla="*/ 0 h 204"/>
                <a:gd name="T24" fmla="*/ 6 w 245"/>
                <a:gd name="T25" fmla="*/ 0 h 204"/>
                <a:gd name="T26" fmla="*/ 12 w 245"/>
                <a:gd name="T27" fmla="*/ 0 h 204"/>
                <a:gd name="T28" fmla="*/ 47 w 245"/>
                <a:gd name="T29" fmla="*/ 6 h 204"/>
                <a:gd name="T30" fmla="*/ 77 w 245"/>
                <a:gd name="T31" fmla="*/ 6 h 204"/>
                <a:gd name="T32" fmla="*/ 83 w 245"/>
                <a:gd name="T33" fmla="*/ 6 h 204"/>
                <a:gd name="T34" fmla="*/ 89 w 245"/>
                <a:gd name="T35" fmla="*/ 6 h 204"/>
                <a:gd name="T36" fmla="*/ 101 w 245"/>
                <a:gd name="T37" fmla="*/ 12 h 204"/>
                <a:gd name="T38" fmla="*/ 125 w 245"/>
                <a:gd name="T39" fmla="*/ 12 h 204"/>
                <a:gd name="T40" fmla="*/ 143 w 245"/>
                <a:gd name="T41" fmla="*/ 18 h 204"/>
                <a:gd name="T42" fmla="*/ 149 w 245"/>
                <a:gd name="T43" fmla="*/ 18 h 204"/>
                <a:gd name="T44" fmla="*/ 149 w 245"/>
                <a:gd name="T45" fmla="*/ 18 h 204"/>
                <a:gd name="T46" fmla="*/ 203 w 245"/>
                <a:gd name="T47" fmla="*/ 24 h 204"/>
                <a:gd name="T48" fmla="*/ 233 w 245"/>
                <a:gd name="T49" fmla="*/ 39 h 204"/>
                <a:gd name="T50" fmla="*/ 233 w 245"/>
                <a:gd name="T51" fmla="*/ 39 h 20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8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20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21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22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1pPr>
          </a:lstStyle>
          <a:p>
            <a:pPr>
              <a:defRPr/>
            </a:pPr>
            <a:fld id="{162D0D91-EAA4-4355-9F3A-05C8AD6BA1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6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381000" y="457200"/>
            <a:ext cx="8001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6000" b="1" dirty="0" smtClean="0">
                <a:solidFill>
                  <a:srgbClr val="FFFF00"/>
                </a:solidFill>
              </a:rPr>
              <a:t>Introduction </a:t>
            </a:r>
            <a:r>
              <a:rPr lang="en-US" altLang="en-US" sz="6000" b="1" dirty="0">
                <a:solidFill>
                  <a:srgbClr val="FFFF00"/>
                </a:solidFill>
              </a:rPr>
              <a:t>to CLI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143000" y="5181600"/>
            <a:ext cx="800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en-US" sz="2400" b="1" dirty="0" smtClean="0">
                <a:solidFill>
                  <a:srgbClr val="FFFF00"/>
                </a:solidFill>
              </a:rPr>
              <a:t>TCMG 303</a:t>
            </a:r>
            <a:endParaRPr lang="en-US" altLang="en-US" sz="2400" b="1" dirty="0">
              <a:solidFill>
                <a:srgbClr val="FFFF00"/>
              </a:solidFill>
            </a:endParaRPr>
          </a:p>
          <a:p>
            <a:pPr algn="r"/>
            <a:r>
              <a:rPr lang="en-US" altLang="en-US" sz="2400" b="1" dirty="0">
                <a:solidFill>
                  <a:srgbClr val="FFFF00"/>
                </a:solidFill>
              </a:rPr>
              <a:t>Dr. Trez Jones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en-US" sz="3600" dirty="0" err="1" smtClean="0">
                <a:ea typeface="ＭＳ Ｐゴシック" pitchFamily="34" charset="-128"/>
              </a:rPr>
              <a:t>Oldschool</a:t>
            </a:r>
            <a:endParaRPr lang="en-US" altLang="en-US" sz="3600" dirty="0" smtClean="0">
              <a:ea typeface="ＭＳ Ｐゴシック" pitchFamily="34" charset="-128"/>
            </a:endParaRPr>
          </a:p>
        </p:txBody>
      </p:sp>
      <p:sp>
        <p:nvSpPr>
          <p:cNvPr id="1024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Read /var/log/boot.msg one screen-full at a time.  Copy it to goo/foo and name it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weird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endParaRPr lang="en-US" altLang="ja-JP" smtClean="0">
              <a:ea typeface="ＭＳ Ｐゴシック" pitchFamily="34" charset="-128"/>
            </a:endParaRPr>
          </a:p>
          <a:p>
            <a:pPr eaLnBrk="1" hangingPunct="1"/>
            <a:endParaRPr lang="en-US" altLang="en-US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Give me a directory list of just meowmix12 from goo/foo and then make a text file in goo/moo with that output called foodoo</a:t>
            </a:r>
          </a:p>
        </p:txBody>
      </p:sp>
    </p:spTree>
    <p:extLst>
      <p:ext uri="{BB962C8B-B14F-4D97-AF65-F5344CB8AC3E}">
        <p14:creationId xmlns:p14="http://schemas.microsoft.com/office/powerpoint/2010/main" val="38213561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772400" cy="1104900"/>
          </a:xfrm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en-US" sz="3200" dirty="0" err="1" smtClean="0">
                <a:ea typeface="ＭＳ Ｐゴシック" pitchFamily="34" charset="-128"/>
              </a:rPr>
              <a:t>Oldschool</a:t>
            </a:r>
            <a:endParaRPr lang="en-US" altLang="en-US" sz="3200" dirty="0" smtClean="0">
              <a:ea typeface="ＭＳ Ｐゴシック" pitchFamily="34" charset="-128"/>
            </a:endParaRPr>
          </a:p>
        </p:txBody>
      </p:sp>
      <p:sp>
        <p:nvSpPr>
          <p:cNvPr id="1126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Mail </a:t>
            </a:r>
            <a:r>
              <a:rPr lang="en-US" altLang="en-US" dirty="0" err="1" smtClean="0">
                <a:ea typeface="ＭＳ Ｐゴシック" pitchFamily="34" charset="-128"/>
              </a:rPr>
              <a:t>foodoo</a:t>
            </a:r>
            <a:r>
              <a:rPr lang="en-US" altLang="en-US" dirty="0" smtClean="0">
                <a:ea typeface="ＭＳ Ｐゴシック" pitchFamily="34" charset="-128"/>
              </a:rPr>
              <a:t> to yourself with a subject line of </a:t>
            </a:r>
            <a:r>
              <a:rPr lang="ja-JP" altLang="en-US" dirty="0" smtClean="0">
                <a:ea typeface="ＭＳ Ｐゴシック" pitchFamily="34" charset="-128"/>
              </a:rPr>
              <a:t>“</a:t>
            </a:r>
            <a:r>
              <a:rPr lang="en-US" altLang="ja-JP" dirty="0" smtClean="0">
                <a:ea typeface="ＭＳ Ｐゴシック" pitchFamily="34" charset="-128"/>
              </a:rPr>
              <a:t>Goodness</a:t>
            </a:r>
            <a:r>
              <a:rPr lang="ja-JP" altLang="en-US" dirty="0" smtClean="0">
                <a:ea typeface="ＭＳ Ｐゴシック" pitchFamily="34" charset="-128"/>
              </a:rPr>
              <a:t>”</a:t>
            </a:r>
            <a:r>
              <a:rPr lang="en-US" altLang="ja-JP" dirty="0" smtClean="0">
                <a:ea typeface="ＭＳ Ｐゴシック" pitchFamily="34" charset="-128"/>
              </a:rPr>
              <a:t>. </a:t>
            </a:r>
            <a:endParaRPr lang="en-US" altLang="ja-JP" dirty="0" smtClean="0">
              <a:ea typeface="ＭＳ Ｐゴシック" pitchFamily="34" charset="-128"/>
            </a:endParaRPr>
          </a:p>
          <a:p>
            <a:pPr eaLnBrk="1" hangingPunct="1"/>
            <a:endParaRPr lang="en-US" alt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Remove the directory goo/moo/foo2 and all the files in it</a:t>
            </a:r>
          </a:p>
        </p:txBody>
      </p:sp>
    </p:spTree>
    <p:extLst>
      <p:ext uri="{BB962C8B-B14F-4D97-AF65-F5344CB8AC3E}">
        <p14:creationId xmlns:p14="http://schemas.microsoft.com/office/powerpoint/2010/main" val="30334438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>
                <a:ea typeface="ＭＳ Ｐゴシック" pitchFamily="34" charset="-128"/>
              </a:rPr>
              <a:t>Oldschool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12291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Take goo/moo/* and move to goo/foo</a:t>
            </a:r>
          </a:p>
          <a:p>
            <a:pPr eaLnBrk="1" hangingPunct="1"/>
            <a:endParaRPr lang="en-US" altLang="en-US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Remove goo/moo</a:t>
            </a:r>
          </a:p>
          <a:p>
            <a:pPr eaLnBrk="1" hangingPunct="1"/>
            <a:endParaRPr lang="en-US" altLang="en-US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Remove goo/*rm</a:t>
            </a:r>
          </a:p>
          <a:p>
            <a:pPr eaLnBrk="1" hangingPunct="1"/>
            <a:endParaRPr lang="en-US" altLang="en-US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Use of \</a:t>
            </a:r>
          </a:p>
        </p:txBody>
      </p:sp>
    </p:spTree>
    <p:extLst>
      <p:ext uri="{BB962C8B-B14F-4D97-AF65-F5344CB8AC3E}">
        <p14:creationId xmlns:p14="http://schemas.microsoft.com/office/powerpoint/2010/main" val="1713853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07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723900"/>
          </a:xfrm>
          <a:noFill/>
        </p:spPr>
        <p:txBody>
          <a:bodyPr lIns="90488" tIns="44450" rIns="90488" bIns="44450" anchor="b"/>
          <a:lstStyle/>
          <a:p>
            <a:pPr eaLnBrk="1" hangingPunct="1"/>
            <a:r>
              <a:rPr lang="en-US" altLang="en-US" sz="3200" dirty="0" err="1" smtClean="0">
                <a:ea typeface="ＭＳ Ｐゴシック" pitchFamily="34" charset="-128"/>
              </a:rPr>
              <a:t>Oldschool</a:t>
            </a:r>
            <a:endParaRPr lang="en-US" altLang="en-US" sz="3600" dirty="0" smtClean="0">
              <a:ea typeface="ＭＳ Ｐゴシック" pitchFamily="34" charset="-128"/>
            </a:endParaRPr>
          </a:p>
        </p:txBody>
      </p:sp>
      <p:pic>
        <p:nvPicPr>
          <p:cNvPr id="64516" name="Picture 3076" descr="j01977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362200"/>
            <a:ext cx="1068388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Redirect a complete process listing into a text file in goo/foo called </a:t>
            </a:r>
            <a:r>
              <a:rPr lang="en-US" altLang="en-US" dirty="0" err="1" smtClean="0">
                <a:ea typeface="ＭＳ Ｐゴシック" pitchFamily="34" charset="-128"/>
              </a:rPr>
              <a:t>omgbusy</a:t>
            </a:r>
            <a:endParaRPr lang="en-US" altLang="en-US" dirty="0" smtClean="0">
              <a:ea typeface="ＭＳ Ｐゴシック" pitchFamily="34" charset="-128"/>
            </a:endParaRPr>
          </a:p>
          <a:p>
            <a:pPr marL="0" indent="0" eaLnBrk="1" hangingPunct="1">
              <a:buNone/>
            </a:pPr>
            <a:endParaRPr lang="en-US" alt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altLang="en-US" dirty="0" smtClean="0">
                <a:ea typeface="ＭＳ Ｐゴシック" pitchFamily="34" charset="-128"/>
              </a:rPr>
              <a:t>Rename </a:t>
            </a:r>
            <a:r>
              <a:rPr lang="en-US" altLang="en-US" dirty="0" err="1" smtClean="0">
                <a:ea typeface="ＭＳ Ｐゴシック" pitchFamily="34" charset="-128"/>
              </a:rPr>
              <a:t>omgbusy</a:t>
            </a:r>
            <a:r>
              <a:rPr lang="en-US" altLang="en-US" dirty="0" smtClean="0">
                <a:ea typeface="ＭＳ Ｐゴシック" pitchFamily="34" charset="-128"/>
              </a:rPr>
              <a:t> to busy</a:t>
            </a:r>
          </a:p>
        </p:txBody>
      </p:sp>
    </p:spTree>
    <p:extLst>
      <p:ext uri="{BB962C8B-B14F-4D97-AF65-F5344CB8AC3E}">
        <p14:creationId xmlns:p14="http://schemas.microsoft.com/office/powerpoint/2010/main" val="3784154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File Systems</a:t>
            </a:r>
            <a:endParaRPr lang="en-US" sz="400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990600"/>
            <a:ext cx="8382000" cy="5638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ea typeface="ＭＳ Ｐゴシック" pitchFamily="34" charset="-128"/>
              </a:rPr>
              <a:t>/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ea typeface="ＭＳ Ｐゴシック" pitchFamily="34" charset="-128"/>
              </a:rPr>
              <a:t>/var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ea typeface="ＭＳ Ｐゴシック" pitchFamily="34" charset="-128"/>
              </a:rPr>
              <a:t>/opt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ea typeface="ＭＳ Ｐゴシック" pitchFamily="34" charset="-128"/>
              </a:rPr>
              <a:t>/usr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ea typeface="ＭＳ Ｐゴシック" pitchFamily="34" charset="-128"/>
              </a:rPr>
              <a:t>/usr/bin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ea typeface="ＭＳ Ｐゴシック" pitchFamily="34" charset="-128"/>
              </a:rPr>
              <a:t>/etc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ea typeface="ＭＳ Ｐゴシック" pitchFamily="34" charset="-128"/>
              </a:rPr>
              <a:t>/home or /data or /export/home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ea typeface="ＭＳ Ｐゴシック" pitchFamily="34" charset="-128"/>
              </a:rPr>
              <a:t>swap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ea typeface="ＭＳ Ｐゴシック" pitchFamily="34" charset="-128"/>
              </a:rPr>
              <a:t>/tmp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ea typeface="ＭＳ Ｐゴシック" pitchFamily="34" charset="-128"/>
              </a:rPr>
              <a:t>/dev or /devices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2253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ＭＳ Ｐゴシック" pitchFamily="34" charset="-128"/>
              </a:rPr>
              <a:t>She Sells C Shells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Role of shells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sh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bash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csh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tcsh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ksh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zsh</a:t>
            </a:r>
          </a:p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http://www.faqs.org/faqs/unix-faq/shell/shell-differences/</a:t>
            </a:r>
          </a:p>
          <a:p>
            <a:pPr eaLnBrk="1" hangingPunct="1"/>
            <a:endParaRPr lang="en-US" altLang="en-US" smtClean="0">
              <a:ea typeface="ＭＳ Ｐゴシック" pitchFamily="34" charset="-128"/>
            </a:endParaRPr>
          </a:p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381000" y="457200"/>
            <a:ext cx="8001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6000" b="1">
                <a:solidFill>
                  <a:srgbClr val="FFFF00"/>
                </a:solidFill>
              </a:rPr>
              <a:t>Basic Ops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533400" y="1600200"/>
            <a:ext cx="890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man</a:t>
            </a:r>
          </a:p>
          <a:p>
            <a:r>
              <a:rPr lang="en-US" altLang="en-US"/>
              <a:t>cd</a:t>
            </a:r>
          </a:p>
          <a:p>
            <a:r>
              <a:rPr lang="en-US" altLang="en-US"/>
              <a:t>ls</a:t>
            </a:r>
            <a:br>
              <a:rPr lang="en-US" altLang="en-US"/>
            </a:br>
            <a:r>
              <a:rPr lang="en-US" altLang="en-US"/>
              <a:t>date</a:t>
            </a:r>
          </a:p>
          <a:p>
            <a:r>
              <a:rPr lang="en-US" altLang="en-US"/>
              <a:t>pwd</a:t>
            </a:r>
          </a:p>
          <a:p>
            <a:r>
              <a:rPr lang="en-US" altLang="en-US"/>
              <a:t>cp</a:t>
            </a:r>
          </a:p>
          <a:p>
            <a:r>
              <a:rPr lang="en-US" altLang="en-US"/>
              <a:t>mv</a:t>
            </a:r>
          </a:p>
          <a:p>
            <a:r>
              <a:rPr lang="en-US" altLang="en-US"/>
              <a:t>rm</a:t>
            </a:r>
          </a:p>
          <a:p>
            <a:r>
              <a:rPr lang="en-US" altLang="en-US"/>
              <a:t>mkdir</a:t>
            </a:r>
          </a:p>
          <a:p>
            <a:r>
              <a:rPr lang="en-US" altLang="en-US"/>
              <a:t>rmdir</a:t>
            </a:r>
          </a:p>
          <a:p>
            <a:r>
              <a:rPr lang="en-US" altLang="en-US"/>
              <a:t>cat</a:t>
            </a:r>
          </a:p>
          <a:p>
            <a:r>
              <a:rPr lang="en-US" altLang="en-US"/>
              <a:t>uname</a:t>
            </a:r>
          </a:p>
          <a:p>
            <a:r>
              <a:rPr lang="en-US" altLang="en-US"/>
              <a:t>ps</a:t>
            </a:r>
          </a:p>
          <a:p>
            <a:r>
              <a:rPr lang="en-US" altLang="en-US"/>
              <a:t>kill</a:t>
            </a:r>
          </a:p>
          <a:p>
            <a:r>
              <a:rPr lang="en-US" altLang="en-US"/>
              <a:t>ssh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Wild about Wildcards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34" charset="-128"/>
              </a:rPr>
              <a:t>*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en-US" altLang="en-US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34" charset="-128"/>
              </a:rPr>
              <a:t>?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34" charset="-128"/>
              </a:rPr>
              <a:t>[] and –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ＭＳ Ｐゴシック" pitchFamily="34" charset="-128"/>
              </a:rPr>
              <a:t>~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ea typeface="ＭＳ Ｐゴシック" pitchFamily="34" charset="-128"/>
            </a:endParaRPr>
          </a:p>
        </p:txBody>
      </p:sp>
      <p:pic>
        <p:nvPicPr>
          <p:cNvPr id="124932" name="Picture 4"/>
          <p:cNvPicPr>
            <a:picLocks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15200" y="1447800"/>
            <a:ext cx="1828800" cy="944563"/>
          </a:xfrm>
          <a:noFill/>
        </p:spPr>
      </p:pic>
    </p:spTree>
    <p:extLst>
      <p:ext uri="{BB962C8B-B14F-4D97-AF65-F5344CB8AC3E}">
        <p14:creationId xmlns:p14="http://schemas.microsoft.com/office/powerpoint/2010/main" val="191948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Pipes and Redirects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 smtClean="0">
                <a:ea typeface="ＭＳ Ｐゴシック" pitchFamily="34" charset="-128"/>
              </a:rPr>
              <a:t>|</a:t>
            </a:r>
          </a:p>
          <a:p>
            <a:pPr eaLnBrk="1" hangingPunct="1">
              <a:lnSpc>
                <a:spcPct val="90000"/>
              </a:lnSpc>
            </a:pPr>
            <a:endParaRPr lang="en-US" altLang="en-US" sz="360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3600" smtClean="0">
                <a:ea typeface="ＭＳ Ｐゴシック" pitchFamily="34" charset="-128"/>
              </a:rPr>
              <a:t>&gt;</a:t>
            </a:r>
          </a:p>
          <a:p>
            <a:pPr eaLnBrk="1" hangingPunct="1">
              <a:lnSpc>
                <a:spcPct val="90000"/>
              </a:lnSpc>
            </a:pPr>
            <a:endParaRPr lang="en-US" altLang="en-US" sz="360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3600" smtClean="0">
                <a:ea typeface="ＭＳ Ｐゴシック" pitchFamily="34" charset="-128"/>
              </a:rPr>
              <a:t>&lt;</a:t>
            </a:r>
          </a:p>
          <a:p>
            <a:pPr eaLnBrk="1" hangingPunct="1">
              <a:lnSpc>
                <a:spcPct val="90000"/>
              </a:lnSpc>
            </a:pPr>
            <a:endParaRPr lang="en-US" altLang="en-US" sz="360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3600" smtClean="0">
                <a:ea typeface="ＭＳ Ｐゴシック" pitchFamily="34" charset="-128"/>
              </a:rPr>
              <a:t>&gt;&gt;</a:t>
            </a:r>
            <a:endParaRPr lang="en-US" altLang="en-US" smtClean="0">
              <a:ea typeface="ＭＳ Ｐゴシック" pitchFamily="34" charset="-128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0" y="1371600"/>
            <a:ext cx="1828800" cy="944563"/>
          </a:xfrm>
          <a:noFill/>
        </p:spPr>
      </p:pic>
    </p:spTree>
    <p:extLst>
      <p:ext uri="{BB962C8B-B14F-4D97-AF65-F5344CB8AC3E}">
        <p14:creationId xmlns:p14="http://schemas.microsoft.com/office/powerpoint/2010/main" val="295823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itchFamily="34" charset="-128"/>
              </a:rPr>
              <a:t>Practical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057400"/>
            <a:ext cx="92964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 dirty="0" smtClean="0">
                <a:ea typeface="ＭＳ Ｐゴシック" pitchFamily="34" charset="-128"/>
              </a:rPr>
              <a:t>oldschool.tamu.edu</a:t>
            </a:r>
            <a:endParaRPr lang="en-US" altLang="en-US" sz="36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en-US" altLang="en-US" sz="36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3600" dirty="0" err="1" smtClean="0">
                <a:ea typeface="ＭＳ Ｐゴシック" pitchFamily="34" charset="-128"/>
              </a:rPr>
              <a:t>scp</a:t>
            </a:r>
            <a:r>
              <a:rPr lang="en-US" altLang="en-US" sz="3600" dirty="0" smtClean="0">
                <a:ea typeface="ＭＳ Ｐゴシック" pitchFamily="34" charset="-128"/>
              </a:rPr>
              <a:t> echelon.trez.net:/home/303/goo.tar .</a:t>
            </a:r>
          </a:p>
          <a:p>
            <a:pPr eaLnBrk="1" hangingPunct="1">
              <a:lnSpc>
                <a:spcPct val="90000"/>
              </a:lnSpc>
            </a:pPr>
            <a:endParaRPr lang="en-US" altLang="en-US" sz="36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3600" dirty="0" smtClean="0">
                <a:ea typeface="ＭＳ Ｐゴシック" pitchFamily="34" charset="-128"/>
              </a:rPr>
              <a:t>Password is un1xcla@@</a:t>
            </a:r>
            <a:endParaRPr lang="en-US" altLang="en-US" sz="36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en-US" altLang="en-US" sz="28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28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>
                <a:ea typeface="ＭＳ Ｐゴシック" pitchFamily="34" charset="-128"/>
              </a:rPr>
              <a:t>Oldschool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tar </a:t>
            </a:r>
            <a:r>
              <a:rPr lang="en-US" altLang="en-US" dirty="0" smtClean="0">
                <a:ea typeface="ＭＳ Ｐゴシック" pitchFamily="34" charset="-128"/>
              </a:rPr>
              <a:t>–</a:t>
            </a:r>
            <a:r>
              <a:rPr lang="en-US" altLang="en-US" dirty="0" err="1" smtClean="0">
                <a:ea typeface="ＭＳ Ｐゴシック" pitchFamily="34" charset="-128"/>
              </a:rPr>
              <a:t>xvf</a:t>
            </a:r>
            <a:r>
              <a:rPr lang="en-US" altLang="en-US" dirty="0" smtClean="0">
                <a:ea typeface="ＭＳ Ｐゴシック" pitchFamily="34" charset="-128"/>
              </a:rPr>
              <a:t> goo.tar</a:t>
            </a:r>
            <a:br>
              <a:rPr lang="en-US" altLang="en-US" dirty="0" smtClean="0">
                <a:ea typeface="ＭＳ Ｐゴシック" pitchFamily="34" charset="-128"/>
              </a:rPr>
            </a:br>
            <a:endParaRPr lang="en-US" altLang="en-US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goo foo moo</a:t>
            </a:r>
            <a:br>
              <a:rPr lang="en-US" altLang="en-US" dirty="0" smtClean="0">
                <a:ea typeface="ＭＳ Ｐゴシック" pitchFamily="34" charset="-128"/>
              </a:rPr>
            </a:br>
            <a:endParaRPr lang="en-US" altLang="en-US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Copy goo/foo to goo/moo/foo2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en-US" altLang="en-US" sz="24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endParaRPr lang="en-US" altLang="en-US" sz="20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094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err="1" smtClean="0">
                <a:ea typeface="ＭＳ Ｐゴシック" pitchFamily="34" charset="-128"/>
              </a:rPr>
              <a:t>Oldschool</a:t>
            </a:r>
            <a:endParaRPr lang="en-US" altLang="en-US" sz="3600" dirty="0" smtClean="0">
              <a:ea typeface="ＭＳ Ｐゴシック" pitchFamily="34" charset="-128"/>
            </a:endParaRPr>
          </a:p>
        </p:txBody>
      </p:sp>
      <p:sp>
        <p:nvSpPr>
          <p:cNvPr id="696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z="4000" smtClean="0">
                <a:ea typeface="ＭＳ Ｐゴシック" pitchFamily="34" charset="-128"/>
              </a:rPr>
              <a:t>Take the text contents of the files in goo/moo and put them in goo/foo in a file called compendium </a:t>
            </a:r>
          </a:p>
        </p:txBody>
      </p:sp>
    </p:spTree>
    <p:extLst>
      <p:ext uri="{BB962C8B-B14F-4D97-AF65-F5344CB8AC3E}">
        <p14:creationId xmlns:p14="http://schemas.microsoft.com/office/powerpoint/2010/main" val="194440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utoUpdateAnimBg="0"/>
      <p:bldP spid="69635" grpId="0" build="p" autoUpdateAnimBg="0"/>
    </p:bldLst>
  </p:timing>
</p:sld>
</file>

<file path=ppt/theme/theme1.xml><?xml version="1.0" encoding="utf-8"?>
<a:theme xmlns:a="http://schemas.openxmlformats.org/drawingml/2006/main" name="Mountai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 Top</Template>
  <TotalTime>271</TotalTime>
  <Words>214</Words>
  <Application>Microsoft Office PowerPoint</Application>
  <PresentationFormat>On-screen Show (4:3)</PresentationFormat>
  <Paragraphs>87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ＭＳ Ｐゴシック</vt:lpstr>
      <vt:lpstr>Calibri</vt:lpstr>
      <vt:lpstr>Mountain Top</vt:lpstr>
      <vt:lpstr>PowerPoint Presentation</vt:lpstr>
      <vt:lpstr>File Systems</vt:lpstr>
      <vt:lpstr>She Sells C Shells</vt:lpstr>
      <vt:lpstr>PowerPoint Presentation</vt:lpstr>
      <vt:lpstr>Wild about Wildcards</vt:lpstr>
      <vt:lpstr>Pipes and Redirects</vt:lpstr>
      <vt:lpstr>Practical</vt:lpstr>
      <vt:lpstr>Oldschool</vt:lpstr>
      <vt:lpstr>Oldschool</vt:lpstr>
      <vt:lpstr>Oldschool</vt:lpstr>
      <vt:lpstr>Oldschool</vt:lpstr>
      <vt:lpstr>Oldschool</vt:lpstr>
      <vt:lpstr>Oldschool</vt:lpstr>
    </vt:vector>
  </TitlesOfParts>
  <Company>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-</dc:creator>
  <cp:lastModifiedBy>rtjones</cp:lastModifiedBy>
  <cp:revision>14</cp:revision>
  <dcterms:created xsi:type="dcterms:W3CDTF">2010-09-07T16:41:37Z</dcterms:created>
  <dcterms:modified xsi:type="dcterms:W3CDTF">2015-09-07T14:08:41Z</dcterms:modified>
</cp:coreProperties>
</file>