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84294" autoAdjust="0"/>
  </p:normalViewPr>
  <p:slideViewPr>
    <p:cSldViewPr>
      <p:cViewPr varScale="1">
        <p:scale>
          <a:sx n="100" d="100"/>
          <a:sy n="100" d="100"/>
        </p:scale>
        <p:origin x="2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www.youtube.com/watch?v=X2wLP0izeJE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9,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1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Jessica </a:t>
            </a:r>
            <a:r>
              <a:rPr lang="en-US" dirty="0" err="1"/>
              <a:t>Pankus</a:t>
            </a:r>
            <a:endParaRPr lang="en-US" dirty="0"/>
          </a:p>
          <a:p>
            <a:r>
              <a:rPr lang="en-US" dirty="0"/>
              <a:t>Matt White</a:t>
            </a:r>
          </a:p>
          <a:p>
            <a:r>
              <a:rPr lang="en-US" dirty="0"/>
              <a:t>Victor Mack</a:t>
            </a:r>
          </a:p>
          <a:p>
            <a:r>
              <a:rPr lang="en-US" dirty="0"/>
              <a:t>Austin </a:t>
            </a:r>
            <a:r>
              <a:rPr lang="en-US" dirty="0" err="1" smtClean="0"/>
              <a:t>Ignaczak</a:t>
            </a:r>
            <a:endParaRPr lang="en-US" dirty="0" smtClean="0"/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Eric Tucker</a:t>
            </a:r>
          </a:p>
          <a:p>
            <a:r>
              <a:rPr lang="en-US" dirty="0"/>
              <a:t>Tyler Olli</a:t>
            </a:r>
          </a:p>
          <a:p>
            <a:r>
              <a:rPr lang="en-US" dirty="0"/>
              <a:t>Donald Knapp</a:t>
            </a:r>
          </a:p>
          <a:p>
            <a:r>
              <a:rPr lang="en-US" dirty="0"/>
              <a:t>John Wolfe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Sarah Doran</a:t>
            </a:r>
          </a:p>
          <a:p>
            <a:r>
              <a:rPr lang="en-US" dirty="0"/>
              <a:t>Nathan </a:t>
            </a:r>
            <a:r>
              <a:rPr lang="en-US" dirty="0" err="1"/>
              <a:t>Christofaris</a:t>
            </a:r>
            <a:endParaRPr lang="en-US" dirty="0"/>
          </a:p>
          <a:p>
            <a:r>
              <a:rPr lang="en-US" dirty="0"/>
              <a:t>Connor Hoy</a:t>
            </a:r>
          </a:p>
          <a:p>
            <a:r>
              <a:rPr lang="en-US" dirty="0" err="1"/>
              <a:t>Ramarayal</a:t>
            </a:r>
            <a:r>
              <a:rPr lang="en-US" dirty="0"/>
              <a:t> </a:t>
            </a:r>
            <a:r>
              <a:rPr lang="en-US" dirty="0" err="1"/>
              <a:t>Bhimavarapu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smtClean="0"/>
              <a:t>Moore</a:t>
            </a: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914400"/>
            <a:ext cx="441372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</a:t>
            </a:r>
          </a:p>
          <a:p>
            <a:r>
              <a:rPr lang="en-US" dirty="0"/>
              <a:t>Benjamin Sass</a:t>
            </a:r>
          </a:p>
          <a:p>
            <a:r>
              <a:rPr lang="en-US" dirty="0"/>
              <a:t>Stephen Chapman</a:t>
            </a:r>
          </a:p>
          <a:p>
            <a:r>
              <a:rPr lang="en-US" dirty="0"/>
              <a:t>Theresa Bates</a:t>
            </a:r>
          </a:p>
          <a:p>
            <a:r>
              <a:rPr lang="en-US" dirty="0"/>
              <a:t>Byron Richardson</a:t>
            </a:r>
          </a:p>
          <a:p>
            <a:r>
              <a:rPr lang="en-US" dirty="0"/>
              <a:t>Jarrett </a:t>
            </a:r>
            <a:r>
              <a:rPr lang="en-US" dirty="0" err="1"/>
              <a:t>Tolman</a:t>
            </a:r>
            <a:endParaRPr lang="en-US" dirty="0"/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5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dirty="0"/>
              <a:t>Christina </a:t>
            </a:r>
            <a:r>
              <a:rPr lang="en-US" dirty="0" err="1"/>
              <a:t>Ruc</a:t>
            </a:r>
            <a:endParaRPr lang="en-US" dirty="0"/>
          </a:p>
          <a:p>
            <a:r>
              <a:rPr lang="en-US" dirty="0"/>
              <a:t>Meredith Moore</a:t>
            </a:r>
          </a:p>
          <a:p>
            <a:r>
              <a:rPr lang="en-US" dirty="0" err="1"/>
              <a:t>Louremy</a:t>
            </a:r>
            <a:r>
              <a:rPr lang="en-US" dirty="0"/>
              <a:t> </a:t>
            </a:r>
            <a:r>
              <a:rPr lang="en-US" dirty="0" err="1"/>
              <a:t>Brignman</a:t>
            </a:r>
            <a:endParaRPr lang="en-US" dirty="0"/>
          </a:p>
          <a:p>
            <a:r>
              <a:rPr lang="en-US" dirty="0"/>
              <a:t>Hannah King</a:t>
            </a:r>
          </a:p>
          <a:p>
            <a:r>
              <a:rPr lang="en-US" dirty="0"/>
              <a:t>Jasmine </a:t>
            </a:r>
            <a:r>
              <a:rPr lang="en-US" dirty="0" smtClean="0"/>
              <a:t>Bishop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teammembers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Asian Baby Says It Best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401</Words>
  <Application>Microsoft Macintosh PowerPoint</Application>
  <PresentationFormat>On-screen Show (4:3)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Diana Gaspary</cp:lastModifiedBy>
  <cp:revision>1354</cp:revision>
  <cp:lastPrinted>2016-01-30T16:23:56Z</cp:lastPrinted>
  <dcterms:created xsi:type="dcterms:W3CDTF">2015-01-20T17:19:00Z</dcterms:created>
  <dcterms:modified xsi:type="dcterms:W3CDTF">2017-03-17T00:21:13Z</dcterms:modified>
</cp:coreProperties>
</file>