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357DB-0887-E247-8036-C8AA387BCE32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F51A4-9CB5-B841-93EA-A16E14654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1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A08-BFF2-234A-A288-85CE0F5BB24E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EB8E-DB19-C948-A328-B8C0281E3B4B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6221-BD9B-B34B-B1AD-65245892D038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38FF-9E22-9C49-947D-2F2F71641B6D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F0FF-D3F8-3C4E-803D-6230690C984D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ED04-8CE1-FE43-8DD4-7CC16A0E68C5}" type="datetime1">
              <a:rPr lang="fr-FR" smtClean="0"/>
              <a:t>06/12/2018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AB28-3485-ED42-8423-B1C03F59D888}" type="datetime1">
              <a:rPr lang="fr-FR" smtClean="0"/>
              <a:t>06/12/2018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BE11-4349-9541-B428-E21DCA11AA23}" type="datetime1">
              <a:rPr lang="fr-FR" smtClean="0"/>
              <a:t>06/12/2018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A5C2-8973-D645-8A82-2B74CA7864BF}" type="datetime1">
              <a:rPr lang="fr-FR" smtClean="0"/>
              <a:t>06/12/2018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20-F01D-754F-9D5B-69BB725C27B7}" type="datetime1">
              <a:rPr lang="fr-FR" smtClean="0"/>
              <a:t>06/12/2018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17BD-1DF8-9946-8AF4-5416D6DF007B}" type="datetime1">
              <a:rPr lang="fr-FR" smtClean="0"/>
              <a:t>06/12/2018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951D-92B5-C945-8E59-A5727177F5FB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355C-F668-41AF-978E-AF6BB916269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itchFamily="34" charset="0"/>
              </a:rPr>
              <a:t>Expression &amp; Communication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>
                <a:latin typeface="Century Gothic" pitchFamily="34" charset="0"/>
              </a:rPr>
              <a:t>HOFFMANN </a:t>
            </a:r>
          </a:p>
          <a:p>
            <a:r>
              <a:rPr lang="fr-FR" dirty="0">
                <a:latin typeface="Century Gothic" pitchFamily="34" charset="0"/>
              </a:rPr>
              <a:t>KOENIG</a:t>
            </a:r>
          </a:p>
          <a:p>
            <a:r>
              <a:rPr lang="fr-FR" dirty="0">
                <a:latin typeface="Century Gothic" pitchFamily="34" charset="0"/>
              </a:rPr>
              <a:t>LORENZELLI</a:t>
            </a:r>
          </a:p>
          <a:p>
            <a:r>
              <a:rPr lang="fr-FR" dirty="0">
                <a:latin typeface="Century Gothic" pitchFamily="34" charset="0"/>
              </a:rPr>
              <a:t>LAMOISE  </a:t>
            </a:r>
          </a:p>
        </p:txBody>
      </p:sp>
      <p:pic>
        <p:nvPicPr>
          <p:cNvPr id="1027" name="Picture 3" descr="C:\Users\Marion\Desktop\bien\cours\info1\pt1\Projet Tutoré Semestre 1 Tristan\image\logo univ lorraine 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499" y="4515966"/>
            <a:ext cx="2777501" cy="62753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Century Gothic" pitchFamily="34" charset="0"/>
              </a:rPr>
              <a:t>‘’Arrogant’’ – Parfum pour hommes</a:t>
            </a:r>
          </a:p>
        </p:txBody>
      </p:sp>
      <p:pic>
        <p:nvPicPr>
          <p:cNvPr id="2050" name="Picture 2" descr="https://media.discordapp.net/attachments/502048297213755393/520177624476286986/image1.jpg?width=374&amp;height=499"/>
          <p:cNvPicPr>
            <a:picLocks noChangeAspect="1" noChangeArrowheads="1"/>
          </p:cNvPicPr>
          <p:nvPr/>
        </p:nvPicPr>
        <p:blipFill>
          <a:blip r:embed="rId2" cstate="print"/>
          <a:srcRect l="2253" t="3377" r="5360"/>
          <a:stretch>
            <a:fillRect/>
          </a:stretch>
        </p:blipFill>
        <p:spPr bwMode="auto">
          <a:xfrm>
            <a:off x="1619672" y="1275606"/>
            <a:ext cx="2520280" cy="3517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https://media.discordapp.net/attachments/502048297213755393/520177625151438849/image0.jpg?width=374&amp;height=499"/>
          <p:cNvPicPr>
            <a:picLocks noChangeAspect="1" noChangeArrowheads="1"/>
          </p:cNvPicPr>
          <p:nvPr/>
        </p:nvPicPr>
        <p:blipFill>
          <a:blip r:embed="rId3" cstate="print"/>
          <a:srcRect l="4507" t="3377" r="7614" b="3742"/>
          <a:stretch>
            <a:fillRect/>
          </a:stretch>
        </p:blipFill>
        <p:spPr bwMode="auto">
          <a:xfrm>
            <a:off x="5148064" y="1275606"/>
            <a:ext cx="2448272" cy="345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86E81E-C5C8-9841-8BF0-814ECAD2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F46-CE82-2B47-801F-04F1FEC6141D}" type="datetime1">
              <a:rPr lang="fr-FR" smtClean="0"/>
              <a:t>06/12/2018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4829D4-FF2D-C542-9040-FEDA0F49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31765" t="8465" r="33073" b="3757"/>
          <a:stretch>
            <a:fillRect/>
          </a:stretch>
        </p:blipFill>
        <p:spPr bwMode="auto">
          <a:xfrm>
            <a:off x="179512" y="555526"/>
            <a:ext cx="2843808" cy="399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32104" t="8305" r="33351" b="5013"/>
          <a:stretch>
            <a:fillRect/>
          </a:stretch>
        </p:blipFill>
        <p:spPr bwMode="auto">
          <a:xfrm>
            <a:off x="3203848" y="555526"/>
            <a:ext cx="2808312" cy="3961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 l="32382" t="8465" r="33690" b="4854"/>
          <a:stretch>
            <a:fillRect/>
          </a:stretch>
        </p:blipFill>
        <p:spPr bwMode="auto">
          <a:xfrm>
            <a:off x="6228184" y="555526"/>
            <a:ext cx="2736304" cy="3930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1E8631-9E00-3C49-9017-5EF3F20B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776-3C33-584F-AA9A-D3ECA7924D9F}" type="datetime1">
              <a:rPr lang="fr-FR" smtClean="0"/>
              <a:t>06/12/2018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7497DA-5CE6-5143-8E36-9EE11632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32382" t="8465" r="33690" b="4854"/>
          <a:stretch>
            <a:fillRect/>
          </a:stretch>
        </p:blipFill>
        <p:spPr bwMode="auto">
          <a:xfrm>
            <a:off x="-1" y="0"/>
            <a:ext cx="3580919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2627784" y="192367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Version finale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l="33546" t="8465" r="52209" b="86784"/>
          <a:stretch>
            <a:fillRect/>
          </a:stretch>
        </p:blipFill>
        <p:spPr bwMode="auto">
          <a:xfrm>
            <a:off x="1979712" y="1419622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6687D0-04F3-E645-ABA3-AF00E00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F8AA-4A88-7340-BAA4-BFF00DFB45E6}" type="datetime1">
              <a:rPr lang="fr-FR" smtClean="0"/>
              <a:t>06/12/2018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75FD96-C14F-7245-9AB7-EA205EC0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2382" t="8465" r="33690" b="4854"/>
          <a:stretch>
            <a:fillRect/>
          </a:stretch>
        </p:blipFill>
        <p:spPr bwMode="auto">
          <a:xfrm>
            <a:off x="-1" y="0"/>
            <a:ext cx="3580919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90" name="Picture 6" descr="https://media.discordapp.net/attachments/502048297213755393/520180421959483393/image0.jpg?width=374&amp;height=499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l="15152" t="41694" r="14917" b="8808"/>
          <a:stretch>
            <a:fillRect/>
          </a:stretch>
        </p:blipFill>
        <p:spPr bwMode="auto">
          <a:xfrm>
            <a:off x="3851920" y="267494"/>
            <a:ext cx="1296144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 flipV="1">
            <a:off x="3563888" y="1491630"/>
            <a:ext cx="504056" cy="8640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 l="37351" t="59045" r="60256" b="5785"/>
          <a:stretch>
            <a:fillRect/>
          </a:stretch>
        </p:blipFill>
        <p:spPr bwMode="auto">
          <a:xfrm rot="5400000">
            <a:off x="5493472" y="1506262"/>
            <a:ext cx="432049" cy="3571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Connecteur droit avec flèche 18"/>
          <p:cNvCxnSpPr>
            <a:endCxn id="17" idx="2"/>
          </p:cNvCxnSpPr>
          <p:nvPr/>
        </p:nvCxnSpPr>
        <p:spPr>
          <a:xfrm flipV="1">
            <a:off x="755576" y="3291831"/>
            <a:ext cx="3168352" cy="720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l="53954" t="84725" r="33690" b="5370"/>
          <a:stretch>
            <a:fillRect/>
          </a:stretch>
        </p:blipFill>
        <p:spPr bwMode="auto">
          <a:xfrm>
            <a:off x="4139952" y="3795886"/>
            <a:ext cx="2396413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8" name="Picture 4" descr="https://media.discordapp.net/attachments/502048297213755393/520180421330468865/image1.jpg?width=374&amp;height=499"/>
          <p:cNvPicPr>
            <a:picLocks noChangeAspect="1" noChangeArrowheads="1"/>
          </p:cNvPicPr>
          <p:nvPr/>
        </p:nvPicPr>
        <p:blipFill>
          <a:blip r:embed="rId4" cstate="print"/>
          <a:srcRect l="18694" t="6605" r="9200" b="8958"/>
          <a:stretch>
            <a:fillRect/>
          </a:stretch>
        </p:blipFill>
        <p:spPr bwMode="auto">
          <a:xfrm rot="16200000">
            <a:off x="4798105" y="473437"/>
            <a:ext cx="1059959" cy="165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2" name="Connecteur droit avec flèche 31"/>
          <p:cNvCxnSpPr>
            <a:endCxn id="26" idx="1"/>
          </p:cNvCxnSpPr>
          <p:nvPr/>
        </p:nvCxnSpPr>
        <p:spPr>
          <a:xfrm flipV="1">
            <a:off x="3491880" y="4335946"/>
            <a:ext cx="648072" cy="468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7" idx="2"/>
          </p:cNvCxnSpPr>
          <p:nvPr/>
        </p:nvCxnSpPr>
        <p:spPr>
          <a:xfrm flipV="1">
            <a:off x="3563888" y="3291831"/>
            <a:ext cx="360040" cy="720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2627784" y="3291830"/>
            <a:ext cx="1224136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372200" y="195486"/>
            <a:ext cx="2884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itchFamily="34" charset="0"/>
              </a:rPr>
              <a:t>Police d’écriture: </a:t>
            </a:r>
          </a:p>
          <a:p>
            <a:r>
              <a:rPr lang="fr-FR" i="1" dirty="0">
                <a:solidFill>
                  <a:schemeClr val="bg1"/>
                </a:solidFill>
                <a:latin typeface="Century Gothic" pitchFamily="34" charset="0"/>
              </a:rPr>
              <a:t>Didot &amp; </a:t>
            </a:r>
            <a:r>
              <a:rPr lang="fr-FR" i="1" dirty="0" err="1">
                <a:solidFill>
                  <a:schemeClr val="bg1"/>
                </a:solidFill>
                <a:latin typeface="Century Gothic" pitchFamily="34" charset="0"/>
              </a:rPr>
              <a:t>Mongolian</a:t>
            </a:r>
            <a:r>
              <a:rPr lang="fr-FR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Century Gothic" pitchFamily="34" charset="0"/>
              </a:rPr>
              <a:t>Baïti</a:t>
            </a:r>
            <a:r>
              <a:rPr lang="fr-FR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endParaRPr lang="fr-FR" i="1" dirty="0">
              <a:solidFill>
                <a:schemeClr val="bg1"/>
              </a:solidFill>
              <a:latin typeface="Century Gothic" pitchFamily="34" charset="0"/>
            </a:endParaRPr>
          </a:p>
          <a:p>
            <a:endParaRPr lang="fr-FR" i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r"/>
            <a:endParaRPr lang="fr-FR" i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/>
            <a:r>
              <a:rPr lang="fr-FR" i="1" dirty="0">
                <a:solidFill>
                  <a:schemeClr val="bg1"/>
                </a:solidFill>
                <a:latin typeface="Century Gothic" pitchFamily="34" charset="0"/>
              </a:rPr>
              <a:t>	SLOGAN:    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/>
          <a:srcRect l="33546" t="8465" r="52209" b="86784"/>
          <a:stretch>
            <a:fillRect/>
          </a:stretch>
        </p:blipFill>
        <p:spPr bwMode="auto">
          <a:xfrm>
            <a:off x="4283968" y="2067694"/>
            <a:ext cx="4224469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9" name="Connecteur droit 48"/>
          <p:cNvCxnSpPr/>
          <p:nvPr/>
        </p:nvCxnSpPr>
        <p:spPr>
          <a:xfrm flipV="1">
            <a:off x="1043608" y="3651870"/>
            <a:ext cx="1224136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/>
          <a:srcRect l="33546" t="8465" r="52209" b="86784"/>
          <a:stretch>
            <a:fillRect/>
          </a:stretch>
        </p:blipFill>
        <p:spPr bwMode="auto">
          <a:xfrm>
            <a:off x="1979712" y="1419622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D5906C-8DE4-5E44-936C-01CAF8D8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9BC-655C-8049-9BFB-EE6B2F9322B9}" type="datetime1">
              <a:rPr lang="fr-FR" smtClean="0"/>
              <a:t>06/12/2018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8EEBC6-AFA7-9F44-89C4-E6FE123C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entury Gothic" pitchFamily="34" charset="0"/>
              </a:rPr>
              <a:t>Merci de votre attention!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12E1C9-859F-7C45-BAAA-D04E5B6A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175F-4775-C747-A044-AA83198AAF71}" type="datetime1">
              <a:rPr lang="fr-FR" smtClean="0"/>
              <a:t>06/12/2018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1CABA-8AEA-8244-BC07-61F397BA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55C-F668-41AF-978E-AF6BB9162693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</Words>
  <Application>Microsoft Macintosh PowerPoint</Application>
  <PresentationFormat>Affichage à l'écran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Thème Office</vt:lpstr>
      <vt:lpstr>Expression &amp; Communication</vt:lpstr>
      <vt:lpstr>‘’Arrogant’’ – Parfum pour hommes</vt:lpstr>
      <vt:lpstr>Présentation PowerPoint</vt:lpstr>
      <vt:lpstr>Présentation PowerPoint</vt:lpstr>
      <vt:lpstr>Présentation PowerPoint</vt:lpstr>
      <vt:lpstr>Merci de votre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&amp; Communication</dc:title>
  <dc:creator>Utilisateur Windows</dc:creator>
  <cp:lastModifiedBy>Antony Lorenzelli</cp:lastModifiedBy>
  <cp:revision>10</cp:revision>
  <dcterms:created xsi:type="dcterms:W3CDTF">2018-12-06T09:51:05Z</dcterms:created>
  <dcterms:modified xsi:type="dcterms:W3CDTF">2018-12-06T11:00:17Z</dcterms:modified>
</cp:coreProperties>
</file>