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368"/>
    <p:restoredTop sz="86395"/>
  </p:normalViewPr>
  <p:slideViewPr>
    <p:cSldViewPr snapToGrid="0" snapToObjects="1">
      <p:cViewPr varScale="1">
        <p:scale>
          <a:sx n="78" d="100"/>
          <a:sy n="78" d="100"/>
        </p:scale>
        <p:origin x="192" y="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7F7ED-8F18-1143-9515-5EB17F01088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976C1-3AAD-7243-8649-241E93EC6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7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976C1-3AAD-7243-8649-241E93EC657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3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8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7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63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852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4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402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12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6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7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9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4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0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2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458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09A3C7-FB94-FF49-9776-EB7D4FD3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fr-FR" sz="5400"/>
              <a:t>Quantum programming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216F08DC-06FB-3340-8B1C-053A3086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fr-FR" dirty="0"/>
              <a:t>LORENZELLI Antony</a:t>
            </a:r>
          </a:p>
        </p:txBody>
      </p:sp>
    </p:spTree>
    <p:extLst>
      <p:ext uri="{BB962C8B-B14F-4D97-AF65-F5344CB8AC3E}">
        <p14:creationId xmlns:p14="http://schemas.microsoft.com/office/powerpoint/2010/main" val="2396574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4A0017-FA1D-534C-A57C-E3193257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 dirty="0" err="1"/>
              <a:t>Thanks</a:t>
            </a:r>
            <a:r>
              <a:rPr lang="fr-FR" dirty="0"/>
              <a:t> &amp; 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2EA89-C838-FD47-93D4-8009AEC6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Pictures</a:t>
            </a:r>
            <a:r>
              <a:rPr lang="fr-FR" sz="2000" dirty="0"/>
              <a:t> : https://</a:t>
            </a:r>
            <a:r>
              <a:rPr lang="fr-FR" sz="2000" dirty="0" err="1"/>
              <a:t>www.institut-pandore.com</a:t>
            </a:r>
            <a:r>
              <a:rPr lang="fr-FR" sz="2000" dirty="0"/>
              <a:t>/physique-quantique/informatique-ordinateur-quantique/</a:t>
            </a:r>
          </a:p>
        </p:txBody>
      </p:sp>
    </p:spTree>
    <p:extLst>
      <p:ext uri="{BB962C8B-B14F-4D97-AF65-F5344CB8AC3E}">
        <p14:creationId xmlns:p14="http://schemas.microsoft.com/office/powerpoint/2010/main" val="176099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DA8DB8-A77E-B949-985B-2501FB9B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8F533-E3DC-3A49-B9C9-93094029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/>
          </a:p>
          <a:p>
            <a:r>
              <a:rPr lang="fr-FR" sz="2000"/>
              <a:t>What is programming ?</a:t>
            </a:r>
          </a:p>
          <a:p>
            <a:endParaRPr lang="fr-FR" sz="2000"/>
          </a:p>
          <a:p>
            <a:r>
              <a:rPr lang="fr-FR" sz="2000"/>
              <a:t>What is quantum ?</a:t>
            </a:r>
          </a:p>
          <a:p>
            <a:endParaRPr lang="fr-FR" sz="2000"/>
          </a:p>
          <a:p>
            <a:r>
              <a:rPr lang="fr-FR" sz="2000"/>
              <a:t>Why combine the two ?</a:t>
            </a:r>
          </a:p>
        </p:txBody>
      </p:sp>
    </p:spTree>
    <p:extLst>
      <p:ext uri="{BB962C8B-B14F-4D97-AF65-F5344CB8AC3E}">
        <p14:creationId xmlns:p14="http://schemas.microsoft.com/office/powerpoint/2010/main" val="255574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3460AE-9CA0-7E41-9AFB-7A820ED9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BB48C-809A-2F40-9C7B-2DEBFA7F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/>
          </a:p>
          <a:p>
            <a:r>
              <a:rPr lang="en" sz="2000"/>
              <a:t>Programming is the method by which we can give instructions to a computer</a:t>
            </a:r>
          </a:p>
          <a:p>
            <a:endParaRPr lang="en" sz="2000"/>
          </a:p>
          <a:p>
            <a:r>
              <a:rPr lang="en" sz="2000"/>
              <a:t>For example we can ask a computer to say : Hello by different ways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062A3D7-F66F-A04E-8062-3BA84464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64" y="876300"/>
            <a:ext cx="28067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 descr="Une image contenant texte&#10;&#10;&#10;&#10;Description générée automatiquement">
            <a:extLst>
              <a:ext uri="{FF2B5EF4-FFF2-40B4-BE49-F238E27FC236}">
                <a16:creationId xmlns:a16="http://schemas.microsoft.com/office/drawing/2014/main" id="{99E5DC38-4CC6-114D-AABF-97F8EA0BF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24" y="3570513"/>
            <a:ext cx="42545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661BA47-9F87-AE4F-A857-28E6CA7E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177" y="920750"/>
            <a:ext cx="3962400" cy="166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 descr="Une image contenant mur&#10;&#10;&#10;&#10;Description générée automatiquement">
            <a:extLst>
              <a:ext uri="{FF2B5EF4-FFF2-40B4-BE49-F238E27FC236}">
                <a16:creationId xmlns:a16="http://schemas.microsoft.com/office/drawing/2014/main" id="{28D5D24F-B896-2A44-8134-A9C031705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671" y="4345213"/>
            <a:ext cx="3073400" cy="123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F12FBA1-23D1-DC44-8586-BF02E7CB5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450" y="2006600"/>
            <a:ext cx="4229100" cy="284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099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102DA9-AE74-944C-8226-98A8E7BB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quantum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D1522-0598-6A47-BE6F-89E59466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/>
          </a:p>
          <a:p>
            <a:r>
              <a:rPr lang="en" sz="2000"/>
              <a:t>Quantum is first and foremost a science of the very small</a:t>
            </a:r>
          </a:p>
          <a:p>
            <a:endParaRPr lang="en" sz="2000"/>
          </a:p>
          <a:p>
            <a:endParaRPr lang="en" sz="2000"/>
          </a:p>
          <a:p>
            <a:r>
              <a:rPr lang="en" sz="2000"/>
              <a:t>The principle is that atoms can be superimposed but we can not see them so we put statistics</a:t>
            </a:r>
          </a:p>
          <a:p>
            <a:endParaRPr lang="en" sz="2000"/>
          </a:p>
        </p:txBody>
      </p:sp>
    </p:spTree>
    <p:extLst>
      <p:ext uri="{BB962C8B-B14F-4D97-AF65-F5344CB8AC3E}">
        <p14:creationId xmlns:p14="http://schemas.microsoft.com/office/powerpoint/2010/main" val="204057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300C27-4A4B-DD45-ADDF-A2AE9D0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/>
              <a:t>Why combine twice ?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931E-122A-0E4D-8476-3CE2D7E0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 lnSpcReduction="10000"/>
          </a:bodyPr>
          <a:lstStyle/>
          <a:p>
            <a:endParaRPr lang="fr-FR" sz="2000" dirty="0"/>
          </a:p>
          <a:p>
            <a:r>
              <a:rPr lang="en" sz="2000" dirty="0"/>
              <a:t>The link to use both is to superimpose not atoms but bits</a:t>
            </a:r>
            <a:endParaRPr lang="fr-FR" sz="2000" dirty="0"/>
          </a:p>
          <a:p>
            <a:endParaRPr lang="fr-FR" sz="2000" dirty="0"/>
          </a:p>
          <a:p>
            <a:r>
              <a:rPr lang="en" sz="2000" dirty="0"/>
              <a:t>Bit is the quantity used to measure information, transmission and storage is done with these bits</a:t>
            </a:r>
          </a:p>
          <a:p>
            <a:r>
              <a:rPr lang="en" sz="2000" dirty="0"/>
              <a:t>But with the traditional way, the bits can only take two values: 0 and 1</a:t>
            </a:r>
          </a:p>
          <a:p>
            <a:endParaRPr lang="en" sz="2000" dirty="0"/>
          </a:p>
          <a:p>
            <a:r>
              <a:rPr lang="en" sz="2000" dirty="0"/>
              <a:t>With quantum way, bits can take 0 and 1 values at the same time</a:t>
            </a:r>
          </a:p>
          <a:p>
            <a:endParaRPr lang="en" sz="2000" dirty="0"/>
          </a:p>
          <a:p>
            <a:endParaRPr lang="en" sz="2000" dirty="0"/>
          </a:p>
          <a:p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49643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EED519-EF0C-5F4F-9E3C-40C788D4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 dirty="0"/>
              <a:t>An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99B61-5841-E74C-BA97-2008365E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en" dirty="0"/>
              <a:t>We want to display all the values ​​from 0 to 99999</a:t>
            </a:r>
          </a:p>
          <a:p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A849EE-D951-9448-AA0D-263C82D9E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96" y="4015579"/>
            <a:ext cx="50800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624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BCD83E-0034-5D4F-A271-44B8889F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 dirty="0"/>
              <a:t>by the </a:t>
            </a:r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way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F2829D-66E2-794A-B206-2599A0F8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7379" y="978307"/>
            <a:ext cx="3097242" cy="4901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64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6DF665-CDF2-4C45-A99A-E18BCFF8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 dirty="0"/>
              <a:t>By the quantum </a:t>
            </a:r>
            <a:r>
              <a:rPr lang="fr-FR" dirty="0" err="1"/>
              <a:t>way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49BCEB-0AED-9C49-90D1-9A22018A3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564" y="2331640"/>
            <a:ext cx="6502871" cy="2194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849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F0C2BB-41DF-8B42-90D9-727AE487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BC9DD7-500E-3542-AB69-07A146D8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en" dirty="0"/>
          </a:p>
          <a:p>
            <a:r>
              <a:rPr lang="en" dirty="0"/>
              <a:t>Quantum programming is the programming of tomorrow because it still requires research and processors much more powerful!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 descr="Une image contenant plafond, intérieur, plancher, ordinateur&#10;&#10;&#10;&#10;Description générée automatiquement">
            <a:extLst>
              <a:ext uri="{FF2B5EF4-FFF2-40B4-BE49-F238E27FC236}">
                <a16:creationId xmlns:a16="http://schemas.microsoft.com/office/drawing/2014/main" id="{C6C63822-565A-3F49-B246-7C915939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05" y="878426"/>
            <a:ext cx="7704389" cy="5101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09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201</Words>
  <Application>Microsoft Macintosh PowerPoint</Application>
  <PresentationFormat>Grand écran</PresentationFormat>
  <Paragraphs>43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Traînée de condensation</vt:lpstr>
      <vt:lpstr>Quantum programming</vt:lpstr>
      <vt:lpstr>Summary</vt:lpstr>
      <vt:lpstr>What is programming ?</vt:lpstr>
      <vt:lpstr>What is quantum ?</vt:lpstr>
      <vt:lpstr>Why combine twice ?</vt:lpstr>
      <vt:lpstr>An example</vt:lpstr>
      <vt:lpstr>by the traditional way</vt:lpstr>
      <vt:lpstr>By the quantum way</vt:lpstr>
      <vt:lpstr>conclusion</vt:lpstr>
      <vt:lpstr>Thanks &amp;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programming</dc:title>
  <dc:creator>Antony Lorenzelli</dc:creator>
  <cp:lastModifiedBy>Antony Lorenzelli</cp:lastModifiedBy>
  <cp:revision>1</cp:revision>
  <dcterms:created xsi:type="dcterms:W3CDTF">2018-12-20T23:15:49Z</dcterms:created>
  <dcterms:modified xsi:type="dcterms:W3CDTF">2018-12-20T23:17:20Z</dcterms:modified>
</cp:coreProperties>
</file>