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99C1-D39E-4864-8ADC-46E87304B705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F8F1-606D-45C5-9ECD-93AD298425D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99C1-D39E-4864-8ADC-46E87304B705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F8F1-606D-45C5-9ECD-93AD298425D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99C1-D39E-4864-8ADC-46E87304B705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F8F1-606D-45C5-9ECD-93AD298425D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99C1-D39E-4864-8ADC-46E87304B705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F8F1-606D-45C5-9ECD-93AD298425D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99C1-D39E-4864-8ADC-46E87304B705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F8F1-606D-45C5-9ECD-93AD298425D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99C1-D39E-4864-8ADC-46E87304B705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F8F1-606D-45C5-9ECD-93AD298425D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99C1-D39E-4864-8ADC-46E87304B705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F8F1-606D-45C5-9ECD-93AD298425D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99C1-D39E-4864-8ADC-46E87304B705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F8F1-606D-45C5-9ECD-93AD298425D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99C1-D39E-4864-8ADC-46E87304B705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F8F1-606D-45C5-9ECD-93AD298425D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99C1-D39E-4864-8ADC-46E87304B705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F8F1-606D-45C5-9ECD-93AD298425D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99C1-D39E-4864-8ADC-46E87304B705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F8F1-606D-45C5-9ECD-93AD298425D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999C1-D39E-4864-8ADC-46E87304B705}" type="datetimeFigureOut">
              <a:rPr lang="fr-FR" smtClean="0"/>
              <a:t>22/11/2018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1F8F1-606D-45C5-9ECD-93AD298425DA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RENCONTRE AVEC UN PROFESSIONNEL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Le métier</a:t>
            </a:r>
          </a:p>
          <a:p>
            <a:pPr>
              <a:buNone/>
            </a:pPr>
            <a:r>
              <a:rPr lang="fr-FR" dirty="0" smtClean="0"/>
              <a:t>Connaissances/Qualités/Compétences</a:t>
            </a:r>
          </a:p>
          <a:p>
            <a:pPr>
              <a:buNone/>
            </a:pPr>
            <a:r>
              <a:rPr lang="fr-FR" dirty="0" smtClean="0"/>
              <a:t>Appréciation personnelle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métier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Définition de la fonction occupée</a:t>
            </a:r>
          </a:p>
          <a:p>
            <a:pPr>
              <a:buNone/>
            </a:pPr>
            <a:r>
              <a:rPr lang="fr-FR" dirty="0" smtClean="0"/>
              <a:t>Présentation des missions principales</a:t>
            </a:r>
          </a:p>
          <a:p>
            <a:pPr>
              <a:buNone/>
            </a:pPr>
            <a:r>
              <a:rPr lang="fr-FR" dirty="0" smtClean="0"/>
              <a:t>Environnement de travail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Connaissances/Qualités/Compétences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Connaissances nécessaires</a:t>
            </a:r>
          </a:p>
          <a:p>
            <a:pPr>
              <a:buNone/>
            </a:pPr>
            <a:r>
              <a:rPr lang="fr-FR" dirty="0" smtClean="0"/>
              <a:t>Qualités</a:t>
            </a:r>
          </a:p>
          <a:p>
            <a:pPr>
              <a:buNone/>
            </a:pPr>
            <a:r>
              <a:rPr lang="fr-FR" dirty="0" smtClean="0"/>
              <a:t>Principales compétences attendues</a:t>
            </a:r>
          </a:p>
          <a:p>
            <a:pPr>
              <a:buNone/>
            </a:pPr>
            <a:r>
              <a:rPr lang="fr-FR" dirty="0" smtClean="0"/>
              <a:t>Parcours: formations pour y accéder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Appréciation personnelle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Intérêts et contraintes du métier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structure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Présentation de la structure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de l’entreprise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Activités, valeurs, </a:t>
            </a:r>
            <a:r>
              <a:rPr lang="fr-FR" dirty="0" err="1" smtClean="0"/>
              <a:t>focntionnement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Parcours de l’interlocuteur</a:t>
            </a:r>
          </a:p>
          <a:p>
            <a:pPr>
              <a:buNone/>
            </a:pPr>
            <a:r>
              <a:rPr lang="fr-FR" dirty="0" smtClean="0"/>
              <a:t>Conseils donnés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Évolutions possibles de la fonction sur le marché du travail</a:t>
            </a:r>
          </a:p>
          <a:p>
            <a:pPr>
              <a:buNone/>
            </a:pPr>
            <a:r>
              <a:rPr lang="fr-FR" dirty="0" smtClean="0"/>
              <a:t>Conseils/contacts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76</Words>
  <Application>Microsoft Office PowerPoint</Application>
  <PresentationFormat>Affichage à l'écran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RENCONTRE AVEC UN PROFESSIONNEL</vt:lpstr>
      <vt:lpstr>Sommaire</vt:lpstr>
      <vt:lpstr>Le métier</vt:lpstr>
      <vt:lpstr>Connaissances/Qualités/Compétences</vt:lpstr>
      <vt:lpstr>Appréciation personnelle</vt:lpstr>
      <vt:lpstr>La structure</vt:lpstr>
      <vt:lpstr>Structure de l’entreprise</vt:lpstr>
      <vt:lpstr>Parcours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RENCONTRE AVEC UN PROFESSIONNEL</dc:title>
  <dc:creator>Utilisateur Windows</dc:creator>
  <cp:lastModifiedBy>Utilisateur Windows</cp:lastModifiedBy>
  <cp:revision>1</cp:revision>
  <dcterms:created xsi:type="dcterms:W3CDTF">2018-11-22T07:35:14Z</dcterms:created>
  <dcterms:modified xsi:type="dcterms:W3CDTF">2018-11-22T07:44:32Z</dcterms:modified>
</cp:coreProperties>
</file>