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4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6FAF-C428-4E92-8FB3-1D4BABC8B31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0D55-6E09-41D4-9BE2-9F9C21137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38654" y="3420208"/>
            <a:ext cx="5486400" cy="8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47636" y="858982"/>
            <a:ext cx="1" cy="35005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47636" y="858982"/>
            <a:ext cx="2770909" cy="25700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33090" y="489650"/>
            <a:ext cx="163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Direction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2885211" y="3072246"/>
            <a:ext cx="390236" cy="323271"/>
          </a:xfrm>
          <a:prstGeom prst="curvedConnector3">
            <a:avLst>
              <a:gd name="adj1" fmla="val 97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76723" y="303240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356619" y="4014585"/>
                <a:ext cx="2521909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619" y="4014585"/>
                <a:ext cx="2521909" cy="474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5218545" y="858982"/>
            <a:ext cx="0" cy="2588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545" y="19549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88660" y="34160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8693" y="1917173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radius=1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241965" y="4792049"/>
                <a:ext cx="2391489" cy="682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5" y="4792049"/>
                <a:ext cx="2391489" cy="682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401703" y="6013834"/>
                <a:ext cx="1347548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03" y="6013834"/>
                <a:ext cx="1347548" cy="603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32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amethyst asuka</dc:creator>
  <cp:lastModifiedBy>amethyst asuka</cp:lastModifiedBy>
  <cp:revision>16</cp:revision>
  <dcterms:created xsi:type="dcterms:W3CDTF">2016-08-16T05:19:08Z</dcterms:created>
  <dcterms:modified xsi:type="dcterms:W3CDTF">2016-08-16T05:35:06Z</dcterms:modified>
</cp:coreProperties>
</file>