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52" y="15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51C-ABBC-46F7-B561-86F3B2DB8CCA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0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51C-ABBC-46F7-B561-86F3B2DB8CCA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6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51C-ABBC-46F7-B561-86F3B2DB8CCA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5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51C-ABBC-46F7-B561-86F3B2DB8CCA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51C-ABBC-46F7-B561-86F3B2DB8CCA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8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51C-ABBC-46F7-B561-86F3B2DB8CCA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7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51C-ABBC-46F7-B561-86F3B2DB8CCA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51C-ABBC-46F7-B561-86F3B2DB8CCA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1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51C-ABBC-46F7-B561-86F3B2DB8CCA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5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51C-ABBC-46F7-B561-86F3B2DB8CCA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5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51C-ABBC-46F7-B561-86F3B2DB8CCA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4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3E51C-ABBC-46F7-B561-86F3B2DB8CCA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2971800" y="-210390"/>
            <a:ext cx="13411200" cy="9354390"/>
            <a:chOff x="-2971800" y="-210390"/>
            <a:chExt cx="13411200" cy="9354390"/>
          </a:xfrm>
        </p:grpSpPr>
        <p:grpSp>
          <p:nvGrpSpPr>
            <p:cNvPr id="105" name="Group 104"/>
            <p:cNvGrpSpPr/>
            <p:nvPr/>
          </p:nvGrpSpPr>
          <p:grpSpPr>
            <a:xfrm>
              <a:off x="-2971800" y="-210390"/>
              <a:ext cx="13411200" cy="9354390"/>
              <a:chOff x="-2971800" y="-210390"/>
              <a:chExt cx="13411200" cy="935439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372315" y="-210390"/>
                <a:ext cx="1905000" cy="971645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372315" y="-200819"/>
                <a:ext cx="1905000" cy="3415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ServerFace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// Interface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3372315" y="257916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372315" y="370681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3372315" y="330672"/>
                <a:ext cx="1905000" cy="341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mash_number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int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dispose()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353300" y="1426916"/>
                <a:ext cx="1905000" cy="1071265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353300" y="1426916"/>
                <a:ext cx="1905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EvenLocalServer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// where op performed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7353300" y="1884116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353300" y="2036516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7353300" y="2036516"/>
                <a:ext cx="190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mash_number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int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dispose()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8534400" y="3057940"/>
                <a:ext cx="1905000" cy="1209260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534400" y="3057939"/>
                <a:ext cx="1905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EvenServerProxy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8534400" y="3515139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8534400" y="3805534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8534400" y="3805534"/>
                <a:ext cx="190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mash_number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int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dispose()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534400" y="3519604"/>
                <a:ext cx="1905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-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serv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EvenLocalServer</a:t>
                </a:r>
                <a:endParaRPr lang="en-US" sz="1200" dirty="0"/>
              </a:p>
            </p:txBody>
          </p:sp>
          <p:cxnSp>
            <p:nvCxnSpPr>
              <p:cNvPr id="28" name="Elbow Connector 27"/>
              <p:cNvCxnSpPr>
                <a:stCxn id="24" idx="1"/>
                <a:endCxn id="14" idx="2"/>
              </p:cNvCxnSpPr>
              <p:nvPr/>
            </p:nvCxnSpPr>
            <p:spPr>
              <a:xfrm rot="10800000">
                <a:off x="8305800" y="2498182"/>
                <a:ext cx="228600" cy="1159923"/>
              </a:xfrm>
              <a:prstGeom prst="bentConnector2">
                <a:avLst/>
              </a:prstGeom>
              <a:ln w="25400">
                <a:solidFill>
                  <a:srgbClr val="0000CC"/>
                </a:solidFill>
                <a:headEnd type="diamond" w="lg" len="lg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4502306" y="1426916"/>
                <a:ext cx="2324100" cy="1209260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502306" y="1426915"/>
                <a:ext cx="23241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OddNetServer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// involve remote call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4502306" y="1884115"/>
                <a:ext cx="23241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4502306" y="2174510"/>
                <a:ext cx="23241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4502306" y="2174510"/>
                <a:ext cx="2324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mash_number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int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dispose()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502306" y="1888580"/>
                <a:ext cx="2324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-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net_proxy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ClientNetProxy</a:t>
                </a:r>
                <a:endParaRPr lang="en-US" sz="1200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-2971800" y="1483857"/>
                <a:ext cx="1905000" cy="1071265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-2971800" y="1483857"/>
                <a:ext cx="1905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OddLocalServer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// where op performed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-2971800" y="1941057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-2971800" y="2093457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-2971800" y="2093457"/>
                <a:ext cx="190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mash_number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int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dispose()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5943600" y="3057940"/>
                <a:ext cx="1905000" cy="1209260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943600" y="3057939"/>
                <a:ext cx="1905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OddNetServerProxy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5943600" y="3515139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943600" y="3805534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5943600" y="3805534"/>
                <a:ext cx="190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mash_number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int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dispose()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943600" y="3519604"/>
                <a:ext cx="1905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-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serv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OddNetServer</a:t>
                </a:r>
                <a:endParaRPr lang="en-US" sz="1200" dirty="0"/>
              </a:p>
            </p:txBody>
          </p:sp>
          <p:cxnSp>
            <p:nvCxnSpPr>
              <p:cNvPr id="71" name="Elbow Connector 70"/>
              <p:cNvCxnSpPr>
                <a:stCxn id="65" idx="1"/>
                <a:endCxn id="52" idx="2"/>
              </p:cNvCxnSpPr>
              <p:nvPr/>
            </p:nvCxnSpPr>
            <p:spPr>
              <a:xfrm rot="10800000">
                <a:off x="5664356" y="2636176"/>
                <a:ext cx="279244" cy="1026394"/>
              </a:xfrm>
              <a:prstGeom prst="bentConnector2">
                <a:avLst/>
              </a:prstGeom>
              <a:ln w="25400">
                <a:solidFill>
                  <a:srgbClr val="0000CC"/>
                </a:solidFill>
                <a:headEnd type="diamond" w="lg" len="lg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-582386" y="3048001"/>
                <a:ext cx="2324100" cy="1193240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-582386" y="3048000"/>
                <a:ext cx="23241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NetListener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// server side services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-582386" y="3505200"/>
                <a:ext cx="23241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-582386" y="3976805"/>
                <a:ext cx="23241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-571500" y="3964241"/>
                <a:ext cx="2324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start(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string,int,ServerFace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-582386" y="3509665"/>
                <a:ext cx="2324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-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serv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ServerFace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-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net_proxy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ServerNetProxy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-685800" y="1443335"/>
                <a:ext cx="1905000" cy="1071265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-685800" y="1443335"/>
                <a:ext cx="1905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PrimeLocalServer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// where op performed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0" name="Straight Connector 109"/>
              <p:cNvCxnSpPr/>
              <p:nvPr/>
            </p:nvCxnSpPr>
            <p:spPr>
              <a:xfrm>
                <a:off x="-685800" y="1900535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-685800" y="2052935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-685800" y="2052935"/>
                <a:ext cx="190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mash_number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int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dispose()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609493" y="1423794"/>
                <a:ext cx="2324100" cy="1209260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609493" y="1423793"/>
                <a:ext cx="23241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PrimeNetServer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// involve remote call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1609493" y="1880993"/>
                <a:ext cx="23241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1609493" y="2171388"/>
                <a:ext cx="23241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1609493" y="2171388"/>
                <a:ext cx="2324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mash_number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int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dispose()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609493" y="1885458"/>
                <a:ext cx="2324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-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net_proxy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ClientNetProxy</a:t>
                </a:r>
                <a:endParaRPr lang="en-US" sz="1200" dirty="0"/>
              </a:p>
            </p:txBody>
          </p:sp>
          <p:cxnSp>
            <p:nvCxnSpPr>
              <p:cNvPr id="143" name="Elbow Connector 142"/>
              <p:cNvCxnSpPr>
                <a:stCxn id="89" idx="1"/>
                <a:endCxn id="109" idx="1"/>
              </p:cNvCxnSpPr>
              <p:nvPr/>
            </p:nvCxnSpPr>
            <p:spPr>
              <a:xfrm rot="10800000">
                <a:off x="-685800" y="1674169"/>
                <a:ext cx="103414" cy="1970453"/>
              </a:xfrm>
              <a:prstGeom prst="bentConnector3">
                <a:avLst>
                  <a:gd name="adj1" fmla="val 321053"/>
                </a:avLst>
              </a:prstGeom>
              <a:ln w="25400">
                <a:solidFill>
                  <a:srgbClr val="0000CC"/>
                </a:solidFill>
                <a:headEnd type="diamond" w="lg" len="lg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45"/>
              <p:cNvCxnSpPr>
                <a:stCxn id="89" idx="1"/>
                <a:endCxn id="60" idx="1"/>
              </p:cNvCxnSpPr>
              <p:nvPr/>
            </p:nvCxnSpPr>
            <p:spPr>
              <a:xfrm rot="10800000">
                <a:off x="-2971800" y="1714691"/>
                <a:ext cx="2389414" cy="1929931"/>
              </a:xfrm>
              <a:prstGeom prst="bentConnector3">
                <a:avLst>
                  <a:gd name="adj1" fmla="val 109567"/>
                </a:avLst>
              </a:prstGeom>
              <a:ln w="25400">
                <a:solidFill>
                  <a:srgbClr val="0000CC"/>
                </a:solidFill>
                <a:headEnd type="diamond" w="lg" len="lg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4" idx="2"/>
                <a:endCxn id="59" idx="0"/>
              </p:cNvCxnSpPr>
              <p:nvPr/>
            </p:nvCxnSpPr>
            <p:spPr>
              <a:xfrm rot="5400000">
                <a:off x="791457" y="-2049501"/>
                <a:ext cx="722602" cy="6344115"/>
              </a:xfrm>
              <a:prstGeom prst="bentConnector3">
                <a:avLst/>
              </a:prstGeom>
              <a:ln w="25400" cap="rnd">
                <a:solidFill>
                  <a:srgbClr val="0000CC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>
                <a:stCxn id="114" idx="0"/>
              </p:cNvCxnSpPr>
              <p:nvPr/>
            </p:nvCxnSpPr>
            <p:spPr>
              <a:xfrm flipV="1">
                <a:off x="2771543" y="1122556"/>
                <a:ext cx="0" cy="301238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Elbow Connector 158"/>
              <p:cNvCxnSpPr>
                <a:stCxn id="14" idx="0"/>
                <a:endCxn id="4" idx="2"/>
              </p:cNvCxnSpPr>
              <p:nvPr/>
            </p:nvCxnSpPr>
            <p:spPr>
              <a:xfrm rot="16200000" flipV="1">
                <a:off x="5982478" y="-896407"/>
                <a:ext cx="665661" cy="3980985"/>
              </a:xfrm>
              <a:prstGeom prst="bentConnector3">
                <a:avLst>
                  <a:gd name="adj1" fmla="val 46650"/>
                </a:avLst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Isosceles Triangle 152"/>
              <p:cNvSpPr/>
              <p:nvPr/>
            </p:nvSpPr>
            <p:spPr>
              <a:xfrm>
                <a:off x="4201223" y="914400"/>
                <a:ext cx="247185" cy="20815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Straight Connector 160"/>
              <p:cNvCxnSpPr/>
              <p:nvPr/>
            </p:nvCxnSpPr>
            <p:spPr>
              <a:xfrm flipV="1">
                <a:off x="5664356" y="1120775"/>
                <a:ext cx="0" cy="301238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flipV="1">
                <a:off x="7010400" y="1125678"/>
                <a:ext cx="0" cy="1932261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Elbow Connector 168"/>
              <p:cNvCxnSpPr>
                <a:stCxn id="19" idx="0"/>
              </p:cNvCxnSpPr>
              <p:nvPr/>
            </p:nvCxnSpPr>
            <p:spPr>
              <a:xfrm rot="16200000" flipV="1">
                <a:off x="7815919" y="1386959"/>
                <a:ext cx="1932262" cy="1409700"/>
              </a:xfrm>
              <a:prstGeom prst="bentConnector3">
                <a:avLst>
                  <a:gd name="adj1" fmla="val 100785"/>
                </a:avLst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>
                <a:off x="-1371600" y="7956607"/>
                <a:ext cx="1905000" cy="1187393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-1371600" y="7966178"/>
                <a:ext cx="1905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SocketInterface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// Interface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-1371600" y="8424913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-1371600" y="8537677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-1371600" y="8497669"/>
                <a:ext cx="1905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getMessage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()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sendMessage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()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dispose()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-76200" y="5226614"/>
                <a:ext cx="1905000" cy="1740669"/>
                <a:chOff x="533400" y="672864"/>
                <a:chExt cx="1905000" cy="2352492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533400" y="672864"/>
                  <a:ext cx="1905000" cy="2328646"/>
                </a:xfrm>
                <a:prstGeom prst="rect">
                  <a:avLst/>
                </a:prstGeom>
                <a:noFill/>
                <a:ln>
                  <a:solidFill>
                    <a:srgbClr val="00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33400" y="685800"/>
                  <a:ext cx="1905000" cy="62393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ClientNetProxy</a:t>
                  </a:r>
                  <a:endParaRPr lang="en-US" sz="1200" dirty="0" smtClean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// client side</a:t>
                  </a:r>
                  <a:endParaRPr lang="en-US" sz="1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533400" y="1305774"/>
                  <a:ext cx="1905000" cy="0"/>
                </a:xfrm>
                <a:prstGeom prst="line">
                  <a:avLst/>
                </a:prstGeom>
                <a:ln w="25400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533400" y="2161249"/>
                  <a:ext cx="1905000" cy="0"/>
                </a:xfrm>
                <a:prstGeom prst="line">
                  <a:avLst/>
                </a:prstGeom>
                <a:ln w="25400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533400" y="2151848"/>
                  <a:ext cx="1905000" cy="873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+ </a:t>
                  </a: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getMessage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()</a:t>
                  </a:r>
                </a:p>
                <a:p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+ </a:t>
                  </a: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sendMessage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()</a:t>
                  </a:r>
                </a:p>
                <a:p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+ dispose()</a:t>
                  </a:r>
                  <a:endParaRPr lang="en-US" sz="1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-76200" y="5646038"/>
                <a:ext cx="1905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- socket: Socket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- in: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BufferedReader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- out: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PrintWriter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-2590800" y="5226614"/>
                <a:ext cx="1905000" cy="2088586"/>
                <a:chOff x="533400" y="672864"/>
                <a:chExt cx="1905000" cy="2822698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33400" y="672864"/>
                  <a:ext cx="1905000" cy="2776350"/>
                </a:xfrm>
                <a:prstGeom prst="rect">
                  <a:avLst/>
                </a:prstGeom>
                <a:noFill/>
                <a:ln>
                  <a:solidFill>
                    <a:srgbClr val="00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33400" y="685800"/>
                  <a:ext cx="1905000" cy="62393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ServerNetProxy</a:t>
                  </a:r>
                  <a:endParaRPr lang="en-US" sz="1200" dirty="0" smtClean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// Server side</a:t>
                  </a:r>
                  <a:endParaRPr lang="en-US" sz="1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533400" y="1305774"/>
                  <a:ext cx="1905000" cy="0"/>
                </a:xfrm>
                <a:prstGeom prst="line">
                  <a:avLst/>
                </a:prstGeom>
                <a:ln w="25400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533400" y="2414053"/>
                  <a:ext cx="1905000" cy="0"/>
                </a:xfrm>
                <a:prstGeom prst="line">
                  <a:avLst/>
                </a:prstGeom>
                <a:ln w="25400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TextBox 49"/>
                <p:cNvSpPr txBox="1"/>
                <p:nvPr/>
              </p:nvSpPr>
              <p:spPr>
                <a:xfrm>
                  <a:off x="533400" y="2372480"/>
                  <a:ext cx="1905000" cy="1123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+ accept()</a:t>
                  </a:r>
                </a:p>
                <a:p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+ </a:t>
                  </a: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getMessage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()</a:t>
                  </a:r>
                </a:p>
                <a:p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+ </a:t>
                  </a: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sendMessage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()</a:t>
                  </a:r>
                </a:p>
                <a:p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+ dispose()</a:t>
                  </a:r>
                  <a:endParaRPr lang="en-US" sz="1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-2590800" y="5676764"/>
                <a:ext cx="1905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-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servSocket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ServerSocket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-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 socket: Socket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- in: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BufferedReader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- out: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PrintWriter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3" name="Elbow Connector 172"/>
              <p:cNvCxnSpPr>
                <a:stCxn id="50" idx="2"/>
                <a:endCxn id="30" idx="0"/>
              </p:cNvCxnSpPr>
              <p:nvPr/>
            </p:nvCxnSpPr>
            <p:spPr>
              <a:xfrm rot="16200000" flipH="1">
                <a:off x="-1349403" y="7026303"/>
                <a:ext cx="641407" cy="1219200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Elbow Connector 173"/>
              <p:cNvCxnSpPr>
                <a:stCxn id="40" idx="2"/>
                <a:endCxn id="30" idx="0"/>
              </p:cNvCxnSpPr>
              <p:nvPr/>
            </p:nvCxnSpPr>
            <p:spPr>
              <a:xfrm rot="5400000">
                <a:off x="-266062" y="6814245"/>
                <a:ext cx="989324" cy="1295400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Isosceles Triangle 178"/>
              <p:cNvSpPr/>
              <p:nvPr/>
            </p:nvSpPr>
            <p:spPr>
              <a:xfrm rot="10800000">
                <a:off x="-558722" y="7598520"/>
                <a:ext cx="292022" cy="2081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/>
              <p:cNvCxnSpPr/>
              <p:nvPr/>
            </p:nvCxnSpPr>
            <p:spPr>
              <a:xfrm flipV="1">
                <a:off x="266700" y="1143000"/>
                <a:ext cx="0" cy="301238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Elbow Connector 167"/>
              <p:cNvCxnSpPr>
                <a:endCxn id="118" idx="2"/>
              </p:cNvCxnSpPr>
              <p:nvPr/>
            </p:nvCxnSpPr>
            <p:spPr>
              <a:xfrm rot="16200000" flipV="1">
                <a:off x="1497691" y="3906906"/>
                <a:ext cx="2824163" cy="276457"/>
              </a:xfrm>
              <a:prstGeom prst="bentConnector3">
                <a:avLst>
                  <a:gd name="adj1" fmla="val -73"/>
                </a:avLst>
              </a:prstGeom>
              <a:ln w="25400">
                <a:solidFill>
                  <a:srgbClr val="0000CC"/>
                </a:solidFill>
                <a:headEnd type="diamond" w="lg" len="lg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Rectangle 99"/>
              <p:cNvSpPr/>
              <p:nvPr/>
            </p:nvSpPr>
            <p:spPr>
              <a:xfrm>
                <a:off x="5410200" y="7390940"/>
                <a:ext cx="1905000" cy="1753060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410200" y="7400512"/>
                <a:ext cx="1905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LinkFace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// Interface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5410200" y="7859247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5410200" y="8305800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5410200" y="8313003"/>
                <a:ext cx="1905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addLast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LinkFace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handle(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int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dispose()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4" name="Elbow Connector 133"/>
              <p:cNvCxnSpPr>
                <a:stCxn id="129" idx="2"/>
                <a:endCxn id="136" idx="3"/>
              </p:cNvCxnSpPr>
              <p:nvPr/>
            </p:nvCxnSpPr>
            <p:spPr>
              <a:xfrm rot="16200000" flipH="1">
                <a:off x="4637980" y="5306120"/>
                <a:ext cx="1087241" cy="2362201"/>
              </a:xfrm>
              <a:prstGeom prst="bentConnector3">
                <a:avLst>
                  <a:gd name="adj1" fmla="val 66625"/>
                </a:avLst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Elbow Connector 134"/>
              <p:cNvCxnSpPr>
                <a:stCxn id="151" idx="2"/>
                <a:endCxn id="100" idx="0"/>
              </p:cNvCxnSpPr>
              <p:nvPr/>
            </p:nvCxnSpPr>
            <p:spPr>
              <a:xfrm rot="5400000">
                <a:off x="6815478" y="5490821"/>
                <a:ext cx="1447342" cy="2352897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Isosceles Triangle 135"/>
              <p:cNvSpPr/>
              <p:nvPr/>
            </p:nvSpPr>
            <p:spPr>
              <a:xfrm rot="10800000">
                <a:off x="6216690" y="7030842"/>
                <a:ext cx="292022" cy="2081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7" name="Straight Connector 166"/>
              <p:cNvCxnSpPr>
                <a:endCxn id="138" idx="2"/>
              </p:cNvCxnSpPr>
              <p:nvPr/>
            </p:nvCxnSpPr>
            <p:spPr>
              <a:xfrm flipV="1">
                <a:off x="6362700" y="5950781"/>
                <a:ext cx="2845" cy="1046945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Elbow Connector 169"/>
              <p:cNvCxnSpPr>
                <a:stCxn id="147" idx="1"/>
                <a:endCxn id="69" idx="2"/>
              </p:cNvCxnSpPr>
              <p:nvPr/>
            </p:nvCxnSpPr>
            <p:spPr>
              <a:xfrm rot="10800000" flipH="1">
                <a:off x="5393994" y="4267200"/>
                <a:ext cx="1502105" cy="1220331"/>
              </a:xfrm>
              <a:prstGeom prst="bentConnector4">
                <a:avLst>
                  <a:gd name="adj1" fmla="val -15219"/>
                  <a:gd name="adj2" fmla="val 73101"/>
                </a:avLst>
              </a:prstGeom>
              <a:ln w="25400">
                <a:solidFill>
                  <a:srgbClr val="0000CC"/>
                </a:solidFill>
                <a:headEnd type="diamond" w="lg" len="lg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Elbow Connector 175"/>
              <p:cNvCxnSpPr>
                <a:stCxn id="175" idx="3"/>
                <a:endCxn id="19" idx="2"/>
              </p:cNvCxnSpPr>
              <p:nvPr/>
            </p:nvCxnSpPr>
            <p:spPr>
              <a:xfrm flipH="1" flipV="1">
                <a:off x="9486900" y="4267200"/>
                <a:ext cx="181197" cy="1204676"/>
              </a:xfrm>
              <a:prstGeom prst="bentConnector4">
                <a:avLst>
                  <a:gd name="adj1" fmla="val -126161"/>
                  <a:gd name="adj2" fmla="val 73400"/>
                </a:avLst>
              </a:prstGeom>
              <a:ln w="25400">
                <a:solidFill>
                  <a:srgbClr val="0000CC"/>
                </a:solidFill>
                <a:headEnd type="diamond" w="lg" len="lg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TextBox 143"/>
              <p:cNvSpPr txBox="1"/>
              <p:nvPr/>
            </p:nvSpPr>
            <p:spPr>
              <a:xfrm>
                <a:off x="5410200" y="7848600"/>
                <a:ext cx="1905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srv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ServerFace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3048000" y="4891829"/>
                <a:ext cx="1915633" cy="1051772"/>
                <a:chOff x="533400" y="735322"/>
                <a:chExt cx="1915633" cy="14214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533400" y="735322"/>
                  <a:ext cx="1905000" cy="1421457"/>
                </a:xfrm>
                <a:prstGeom prst="rect">
                  <a:avLst/>
                </a:prstGeom>
                <a:noFill/>
                <a:ln>
                  <a:solidFill>
                    <a:srgbClr val="00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544033" y="735323"/>
                  <a:ext cx="1905000" cy="6239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PrimeLink</a:t>
                  </a:r>
                  <a:endParaRPr lang="en-US" sz="1200" dirty="0" smtClean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// </a:t>
                  </a:r>
                  <a:r>
                    <a:rPr lang="en-US" sz="1200" dirty="0"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rime </a:t>
                  </a:r>
                  <a:r>
                    <a:rPr lang="en-US" sz="1200" dirty="0">
                      <a:latin typeface="Times New Roman" pitchFamily="18" charset="0"/>
                      <a:cs typeface="Times New Roman" pitchFamily="18" charset="0"/>
                    </a:rPr>
                    <a:t>h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andler</a:t>
                  </a:r>
                  <a:endParaRPr lang="en-US" sz="1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533400" y="1344887"/>
                  <a:ext cx="1905000" cy="0"/>
                </a:xfrm>
                <a:prstGeom prst="line">
                  <a:avLst/>
                </a:prstGeom>
                <a:ln w="25400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533400" y="1686617"/>
                  <a:ext cx="1905000" cy="0"/>
                </a:xfrm>
                <a:prstGeom prst="line">
                  <a:avLst/>
                </a:prstGeom>
                <a:ln w="25400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TextBox 132"/>
                <p:cNvSpPr txBox="1"/>
                <p:nvPr/>
              </p:nvSpPr>
              <p:spPr>
                <a:xfrm>
                  <a:off x="533400" y="1652745"/>
                  <a:ext cx="1905000" cy="3743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+ handle(</a:t>
                  </a: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int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)</a:t>
                  </a:r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3048000" y="5318717"/>
                <a:ext cx="1905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srv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ServerFace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5390229" y="4891830"/>
                <a:ext cx="1927816" cy="1058951"/>
                <a:chOff x="5435009" y="4788702"/>
                <a:chExt cx="1927816" cy="1058951"/>
              </a:xfrm>
            </p:grpSpPr>
            <p:grpSp>
              <p:nvGrpSpPr>
                <p:cNvPr id="137" name="Group 136"/>
                <p:cNvGrpSpPr/>
                <p:nvPr/>
              </p:nvGrpSpPr>
              <p:grpSpPr>
                <a:xfrm>
                  <a:off x="5435009" y="4788702"/>
                  <a:ext cx="1927816" cy="1058951"/>
                  <a:chOff x="510584" y="413425"/>
                  <a:chExt cx="1927816" cy="1391659"/>
                </a:xfrm>
              </p:grpSpPr>
              <p:sp>
                <p:nvSpPr>
                  <p:cNvPr id="138" name="Rectangle 137"/>
                  <p:cNvSpPr/>
                  <p:nvPr/>
                </p:nvSpPr>
                <p:spPr>
                  <a:xfrm>
                    <a:off x="533400" y="413426"/>
                    <a:ext cx="1905000" cy="1391658"/>
                  </a:xfrm>
                  <a:prstGeom prst="rect">
                    <a:avLst/>
                  </a:prstGeom>
                  <a:noFill/>
                  <a:ln>
                    <a:solidFill>
                      <a:srgbClr val="00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533400" y="413425"/>
                    <a:ext cx="1905000" cy="62393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err="1" smtClean="0">
                        <a:latin typeface="Times New Roman" pitchFamily="18" charset="0"/>
                        <a:cs typeface="Times New Roman" pitchFamily="18" charset="0"/>
                      </a:rPr>
                      <a:t>OddLink</a:t>
                    </a:r>
                    <a:endParaRPr lang="en-US" sz="1200" dirty="0" smtClean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// odd </a:t>
                    </a:r>
                    <a:r>
                      <a:rPr lang="en-US" sz="1200" dirty="0">
                        <a:latin typeface="Times New Roman" pitchFamily="18" charset="0"/>
                        <a:cs typeface="Times New Roman" pitchFamily="18" charset="0"/>
                      </a:rPr>
                      <a:t>h</a:t>
                    </a:r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andler</a:t>
                    </a:r>
                    <a:endParaRPr lang="en-US" sz="12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533400" y="1014272"/>
                    <a:ext cx="1905000" cy="0"/>
                  </a:xfrm>
                  <a:prstGeom prst="line">
                    <a:avLst/>
                  </a:prstGeom>
                  <a:ln w="25400">
                    <a:solidFill>
                      <a:srgbClr val="000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533400" y="1385256"/>
                    <a:ext cx="1905000" cy="0"/>
                  </a:xfrm>
                  <a:prstGeom prst="line">
                    <a:avLst/>
                  </a:prstGeom>
                  <a:ln w="25400">
                    <a:solidFill>
                      <a:srgbClr val="000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510584" y="1385255"/>
                    <a:ext cx="1905000" cy="3640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+ handle(</a:t>
                    </a:r>
                    <a:r>
                      <a:rPr lang="en-US" sz="1200" dirty="0" err="1" smtClean="0">
                        <a:latin typeface="Times New Roman" pitchFamily="18" charset="0"/>
                        <a:cs typeface="Times New Roman" pitchFamily="18" charset="0"/>
                      </a:rPr>
                      <a:t>int</a:t>
                    </a:r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)</a:t>
                    </a:r>
                  </a:p>
                </p:txBody>
              </p:sp>
            </p:grpSp>
            <p:sp>
              <p:nvSpPr>
                <p:cNvPr id="147" name="TextBox 146"/>
                <p:cNvSpPr txBox="1"/>
                <p:nvPr/>
              </p:nvSpPr>
              <p:spPr>
                <a:xfrm>
                  <a:off x="5438775" y="5245902"/>
                  <a:ext cx="1905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Tx/>
                    <a:buChar char="-"/>
                  </a:pP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srv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: </a:t>
                  </a: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ServerFace</a:t>
                  </a:r>
                  <a:endParaRPr lang="en-US" sz="1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7763097" y="4876176"/>
                <a:ext cx="1912974" cy="1067422"/>
                <a:chOff x="7848600" y="4788702"/>
                <a:chExt cx="1912974" cy="1067422"/>
              </a:xfrm>
            </p:grpSpPr>
            <p:grpSp>
              <p:nvGrpSpPr>
                <p:cNvPr id="150" name="Group 149"/>
                <p:cNvGrpSpPr/>
                <p:nvPr/>
              </p:nvGrpSpPr>
              <p:grpSpPr>
                <a:xfrm>
                  <a:off x="7848600" y="4788702"/>
                  <a:ext cx="1912974" cy="1067422"/>
                  <a:chOff x="533400" y="413425"/>
                  <a:chExt cx="1912974" cy="1402794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533400" y="413425"/>
                    <a:ext cx="1905000" cy="1402794"/>
                  </a:xfrm>
                  <a:prstGeom prst="rect">
                    <a:avLst/>
                  </a:prstGeom>
                  <a:noFill/>
                  <a:ln>
                    <a:solidFill>
                      <a:srgbClr val="00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533400" y="413425"/>
                    <a:ext cx="1905000" cy="62393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err="1" smtClean="0">
                        <a:latin typeface="Times New Roman" pitchFamily="18" charset="0"/>
                        <a:cs typeface="Times New Roman" pitchFamily="18" charset="0"/>
                      </a:rPr>
                      <a:t>EvenLink</a:t>
                    </a:r>
                    <a:endParaRPr lang="en-US" sz="1200" dirty="0" smtClean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// even </a:t>
                    </a:r>
                    <a:r>
                      <a:rPr lang="en-US" sz="1200" dirty="0">
                        <a:latin typeface="Times New Roman" pitchFamily="18" charset="0"/>
                        <a:cs typeface="Times New Roman" pitchFamily="18" charset="0"/>
                      </a:rPr>
                      <a:t>h</a:t>
                    </a:r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andler</a:t>
                    </a:r>
                    <a:endParaRPr lang="en-US" sz="12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165" name="Straight Connector 164"/>
                  <p:cNvCxnSpPr/>
                  <p:nvPr/>
                </p:nvCxnSpPr>
                <p:spPr>
                  <a:xfrm>
                    <a:off x="533400" y="1014272"/>
                    <a:ext cx="1905000" cy="0"/>
                  </a:xfrm>
                  <a:prstGeom prst="line">
                    <a:avLst/>
                  </a:prstGeom>
                  <a:ln w="25400">
                    <a:solidFill>
                      <a:srgbClr val="000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>
                    <a:off x="541374" y="1378300"/>
                    <a:ext cx="1905000" cy="0"/>
                  </a:xfrm>
                  <a:prstGeom prst="line">
                    <a:avLst/>
                  </a:prstGeom>
                  <a:ln w="25400">
                    <a:solidFill>
                      <a:srgbClr val="000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2" name="TextBox 171"/>
                  <p:cNvSpPr txBox="1"/>
                  <p:nvPr/>
                </p:nvSpPr>
                <p:spPr>
                  <a:xfrm>
                    <a:off x="541374" y="1371411"/>
                    <a:ext cx="1905000" cy="3640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+ handle(</a:t>
                    </a:r>
                    <a:r>
                      <a:rPr lang="en-US" sz="1200" dirty="0" err="1" smtClean="0">
                        <a:latin typeface="Times New Roman" pitchFamily="18" charset="0"/>
                        <a:cs typeface="Times New Roman" pitchFamily="18" charset="0"/>
                      </a:rPr>
                      <a:t>int</a:t>
                    </a:r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)</a:t>
                    </a:r>
                  </a:p>
                </p:txBody>
              </p:sp>
            </p:grpSp>
            <p:sp>
              <p:nvSpPr>
                <p:cNvPr id="175" name="TextBox 174"/>
                <p:cNvSpPr txBox="1"/>
                <p:nvPr/>
              </p:nvSpPr>
              <p:spPr>
                <a:xfrm>
                  <a:off x="7848600" y="5245902"/>
                  <a:ext cx="1905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Tx/>
                    <a:buChar char="-"/>
                  </a:pP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srv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: </a:t>
                  </a: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ServerFace</a:t>
                  </a:r>
                  <a:endParaRPr lang="en-US" sz="1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cxnSp>
          <p:nvCxnSpPr>
            <p:cNvPr id="123" name="Elbow Connector 122"/>
            <p:cNvCxnSpPr>
              <a:stCxn id="6" idx="1"/>
              <a:endCxn id="100" idx="2"/>
            </p:cNvCxnSpPr>
            <p:nvPr/>
          </p:nvCxnSpPr>
          <p:spPr>
            <a:xfrm rot="10800000" flipH="1" flipV="1">
              <a:off x="5413044" y="8167300"/>
              <a:ext cx="949655" cy="976699"/>
            </a:xfrm>
            <a:prstGeom prst="bentConnector4">
              <a:avLst>
                <a:gd name="adj1" fmla="val -24371"/>
                <a:gd name="adj2" fmla="val 123405"/>
              </a:avLst>
            </a:prstGeom>
            <a:ln w="25400">
              <a:solidFill>
                <a:srgbClr val="0000CC"/>
              </a:solidFill>
              <a:headEnd type="diamond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413045" y="8028801"/>
              <a:ext cx="1885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-   next: </a:t>
              </a:r>
              <a:r>
                <a:rPr lang="en-US" sz="1200" dirty="0" err="1" smtClean="0">
                  <a:latin typeface="Times New Roman" pitchFamily="18" charset="0"/>
                  <a:cs typeface="Times New Roman" pitchFamily="18" charset="0"/>
                </a:rPr>
                <a:t>LinkFace</a:t>
              </a: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391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228</Words>
  <Application>Microsoft Office PowerPoint</Application>
  <PresentationFormat>On-screen Show (4:3)</PresentationFormat>
  <Paragraphs>81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University of North Carolina at 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 User</dc:creator>
  <cp:lastModifiedBy>Lenovo User</cp:lastModifiedBy>
  <cp:revision>75</cp:revision>
  <dcterms:created xsi:type="dcterms:W3CDTF">2013-03-20T03:09:28Z</dcterms:created>
  <dcterms:modified xsi:type="dcterms:W3CDTF">2013-03-22T03:43:04Z</dcterms:modified>
</cp:coreProperties>
</file>