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9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E51C-ABBC-46F7-B561-86F3B2DB8CCA}" type="datetimeFigureOut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8FB9-D743-447C-9B12-B57A919B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0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E51C-ABBC-46F7-B561-86F3B2DB8CCA}" type="datetimeFigureOut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8FB9-D743-447C-9B12-B57A919B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6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E51C-ABBC-46F7-B561-86F3B2DB8CCA}" type="datetimeFigureOut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8FB9-D743-447C-9B12-B57A919B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5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E51C-ABBC-46F7-B561-86F3B2DB8CCA}" type="datetimeFigureOut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8FB9-D743-447C-9B12-B57A919B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4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E51C-ABBC-46F7-B561-86F3B2DB8CCA}" type="datetimeFigureOut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8FB9-D743-447C-9B12-B57A919B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8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E51C-ABBC-46F7-B561-86F3B2DB8CCA}" type="datetimeFigureOut">
              <a:rPr lang="en-US" smtClean="0"/>
              <a:t>3/20/13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8FB9-D743-447C-9B12-B57A919B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7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E51C-ABBC-46F7-B561-86F3B2DB8CCA}" type="datetimeFigureOut">
              <a:rPr lang="en-US" smtClean="0"/>
              <a:t>3/20/13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8FB9-D743-447C-9B12-B57A919B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7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E51C-ABBC-46F7-B561-86F3B2DB8CCA}" type="datetimeFigureOut">
              <a:rPr lang="en-US" smtClean="0"/>
              <a:t>3/20/13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8FB9-D743-447C-9B12-B57A919B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1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E51C-ABBC-46F7-B561-86F3B2DB8CCA}" type="datetimeFigureOut">
              <a:rPr lang="en-US" smtClean="0"/>
              <a:t>3/20/13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8FB9-D743-447C-9B12-B57A919B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5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E51C-ABBC-46F7-B561-86F3B2DB8CCA}" type="datetimeFigureOut">
              <a:rPr lang="en-US" smtClean="0"/>
              <a:t>3/20/13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8FB9-D743-447C-9B12-B57A919B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5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E51C-ABBC-46F7-B561-86F3B2DB8CCA}" type="datetimeFigureOut">
              <a:rPr lang="en-US" smtClean="0"/>
              <a:t>3/20/13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8FB9-D743-447C-9B12-B57A919B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4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3E51C-ABBC-46F7-B561-86F3B2DB8CCA}" type="datetimeFigureOut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48FB9-D743-447C-9B12-B57A919B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1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/>
          <p:cNvGrpSpPr/>
          <p:nvPr/>
        </p:nvGrpSpPr>
        <p:grpSpPr>
          <a:xfrm>
            <a:off x="-2971800" y="-210390"/>
            <a:ext cx="13411200" cy="8820990"/>
            <a:chOff x="-2971800" y="-210390"/>
            <a:chExt cx="13411200" cy="8820990"/>
          </a:xfrm>
        </p:grpSpPr>
        <p:grpSp>
          <p:nvGrpSpPr>
            <p:cNvPr id="12" name="Group 11"/>
            <p:cNvGrpSpPr/>
            <p:nvPr/>
          </p:nvGrpSpPr>
          <p:grpSpPr>
            <a:xfrm>
              <a:off x="3372315" y="-210390"/>
              <a:ext cx="1905000" cy="971645"/>
              <a:chOff x="533400" y="672865"/>
              <a:chExt cx="1905000" cy="131316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3400" y="672865"/>
                <a:ext cx="1905000" cy="1313165"/>
              </a:xfrm>
              <a:prstGeom prst="rect">
                <a:avLst/>
              </a:prstGeom>
              <a:noFill/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33400" y="685800"/>
                <a:ext cx="1905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ServerFace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// Interface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33400" y="1305774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33400" y="1458174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533400" y="1404103"/>
                <a:ext cx="1905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mash_number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int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dispose()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7353300" y="1426916"/>
              <a:ext cx="1905000" cy="1071265"/>
              <a:chOff x="838200" y="2743200"/>
              <a:chExt cx="1905000" cy="107126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838200" y="2743200"/>
                <a:ext cx="1905000" cy="1071265"/>
              </a:xfrm>
              <a:prstGeom prst="rect">
                <a:avLst/>
              </a:prstGeom>
              <a:noFill/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38200" y="2743200"/>
                <a:ext cx="1905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EvenLocalServer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// where op performed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838200" y="3200400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838200" y="3352800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838200" y="3352800"/>
                <a:ext cx="1905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mash_number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int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dispose()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8534400" y="3057939"/>
              <a:ext cx="1905000" cy="1209261"/>
              <a:chOff x="3048000" y="2747665"/>
              <a:chExt cx="1905000" cy="1209261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3048000" y="2747666"/>
                <a:ext cx="1905000" cy="1209260"/>
              </a:xfrm>
              <a:prstGeom prst="rect">
                <a:avLst/>
              </a:prstGeom>
              <a:noFill/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048000" y="2747665"/>
                <a:ext cx="1905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EvenServerProxy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3048000" y="3204865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048000" y="3495260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3048000" y="3495260"/>
                <a:ext cx="1905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mash_number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int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dispose()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048000" y="3209330"/>
                <a:ext cx="1905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-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serv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EvenLocalServer</a:t>
                </a:r>
                <a:endParaRPr lang="en-US" sz="1200" dirty="0"/>
              </a:p>
            </p:txBody>
          </p:sp>
        </p:grpSp>
        <p:cxnSp>
          <p:nvCxnSpPr>
            <p:cNvPr id="28" name="Elbow Connector 27"/>
            <p:cNvCxnSpPr>
              <a:stCxn id="24" idx="1"/>
              <a:endCxn id="14" idx="2"/>
            </p:cNvCxnSpPr>
            <p:nvPr/>
          </p:nvCxnSpPr>
          <p:spPr>
            <a:xfrm rot="10800000">
              <a:off x="8305800" y="2498182"/>
              <a:ext cx="228600" cy="1159923"/>
            </a:xfrm>
            <a:prstGeom prst="bentConnector2">
              <a:avLst/>
            </a:prstGeom>
            <a:ln w="25400">
              <a:solidFill>
                <a:srgbClr val="0000CC"/>
              </a:solidFill>
              <a:headEnd type="diamond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-1371600" y="7423207"/>
              <a:ext cx="1905000" cy="1187393"/>
              <a:chOff x="533400" y="672865"/>
              <a:chExt cx="1905000" cy="160474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33400" y="672865"/>
                <a:ext cx="1905000" cy="1604746"/>
              </a:xfrm>
              <a:prstGeom prst="rect">
                <a:avLst/>
              </a:prstGeom>
              <a:noFill/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33400" y="685800"/>
                <a:ext cx="1905000" cy="6239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SocketInterface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// Interface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33400" y="1305774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33400" y="1458174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533400" y="1404103"/>
                <a:ext cx="1905000" cy="873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getMessage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()</a:t>
                </a: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sendMessage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()</a:t>
                </a: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dispose()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-76200" y="4693214"/>
              <a:ext cx="1905000" cy="1740669"/>
              <a:chOff x="4419600" y="1982245"/>
              <a:chExt cx="1905000" cy="1740669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4419600" y="1982245"/>
                <a:ext cx="1905000" cy="1740669"/>
                <a:chOff x="533400" y="672864"/>
                <a:chExt cx="1905000" cy="2352492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533400" y="672864"/>
                  <a:ext cx="1905000" cy="2328646"/>
                </a:xfrm>
                <a:prstGeom prst="rect">
                  <a:avLst/>
                </a:prstGeom>
                <a:noFill/>
                <a:ln>
                  <a:solidFill>
                    <a:srgbClr val="00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533400" y="685800"/>
                  <a:ext cx="1905000" cy="62393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err="1" smtClean="0">
                      <a:latin typeface="Times New Roman" pitchFamily="18" charset="0"/>
                      <a:cs typeface="Times New Roman" pitchFamily="18" charset="0"/>
                    </a:rPr>
                    <a:t>ClientNetProxy</a:t>
                  </a:r>
                  <a:endParaRPr lang="en-US" sz="1200" dirty="0" smtClean="0"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/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// client side</a:t>
                  </a:r>
                  <a:endParaRPr lang="en-US" sz="12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533400" y="1305774"/>
                  <a:ext cx="1905000" cy="0"/>
                </a:xfrm>
                <a:prstGeom prst="line">
                  <a:avLst/>
                </a:prstGeom>
                <a:ln w="25400"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533400" y="2161249"/>
                  <a:ext cx="1905000" cy="0"/>
                </a:xfrm>
                <a:prstGeom prst="line">
                  <a:avLst/>
                </a:prstGeom>
                <a:ln w="25400"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533400" y="2151848"/>
                  <a:ext cx="1905000" cy="873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+ </a:t>
                  </a:r>
                  <a:r>
                    <a:rPr lang="en-US" sz="1200" dirty="0" err="1" smtClean="0">
                      <a:latin typeface="Times New Roman" pitchFamily="18" charset="0"/>
                      <a:cs typeface="Times New Roman" pitchFamily="18" charset="0"/>
                    </a:rPr>
                    <a:t>getMessage</a:t>
                  </a:r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()</a:t>
                  </a:r>
                </a:p>
                <a:p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+ </a:t>
                  </a:r>
                  <a:r>
                    <a:rPr lang="en-US" sz="1200" dirty="0" err="1" smtClean="0">
                      <a:latin typeface="Times New Roman" pitchFamily="18" charset="0"/>
                      <a:cs typeface="Times New Roman" pitchFamily="18" charset="0"/>
                    </a:rPr>
                    <a:t>sendMessage</a:t>
                  </a:r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()</a:t>
                  </a:r>
                </a:p>
                <a:p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+ dispose()</a:t>
                  </a:r>
                  <a:endParaRPr lang="en-US" sz="12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4419600" y="2401669"/>
                <a:ext cx="1905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- socket: Socket</a:t>
                </a: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- in: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BufferedReader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- out: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PrintWriter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-2590800" y="4693214"/>
              <a:ext cx="1905000" cy="2088586"/>
              <a:chOff x="4419600" y="1982245"/>
              <a:chExt cx="1905000" cy="2088586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4419600" y="1982245"/>
                <a:ext cx="1905000" cy="2088586"/>
                <a:chOff x="533400" y="672864"/>
                <a:chExt cx="1905000" cy="2822698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33400" y="672864"/>
                  <a:ext cx="1905000" cy="2776350"/>
                </a:xfrm>
                <a:prstGeom prst="rect">
                  <a:avLst/>
                </a:prstGeom>
                <a:noFill/>
                <a:ln>
                  <a:solidFill>
                    <a:srgbClr val="00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33400" y="685800"/>
                  <a:ext cx="1905000" cy="62393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err="1" smtClean="0">
                      <a:latin typeface="Times New Roman" pitchFamily="18" charset="0"/>
                      <a:cs typeface="Times New Roman" pitchFamily="18" charset="0"/>
                    </a:rPr>
                    <a:t>ServerNetProxy</a:t>
                  </a:r>
                  <a:endParaRPr lang="en-US" sz="1200" dirty="0" smtClean="0"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/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// Server side</a:t>
                  </a:r>
                  <a:endParaRPr lang="en-US" sz="12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533400" y="1305774"/>
                  <a:ext cx="1905000" cy="0"/>
                </a:xfrm>
                <a:prstGeom prst="line">
                  <a:avLst/>
                </a:prstGeom>
                <a:ln w="25400"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533400" y="2414053"/>
                  <a:ext cx="1905000" cy="0"/>
                </a:xfrm>
                <a:prstGeom prst="line">
                  <a:avLst/>
                </a:prstGeom>
                <a:ln w="25400"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TextBox 49"/>
                <p:cNvSpPr txBox="1"/>
                <p:nvPr/>
              </p:nvSpPr>
              <p:spPr>
                <a:xfrm>
                  <a:off x="533400" y="2372480"/>
                  <a:ext cx="1905000" cy="11230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+ accept()</a:t>
                  </a:r>
                </a:p>
                <a:p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+ </a:t>
                  </a:r>
                  <a:r>
                    <a:rPr lang="en-US" sz="1200" dirty="0" err="1" smtClean="0">
                      <a:latin typeface="Times New Roman" pitchFamily="18" charset="0"/>
                      <a:cs typeface="Times New Roman" pitchFamily="18" charset="0"/>
                    </a:rPr>
                    <a:t>getMessage</a:t>
                  </a:r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()</a:t>
                  </a:r>
                </a:p>
                <a:p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+ </a:t>
                  </a:r>
                  <a:r>
                    <a:rPr lang="en-US" sz="1200" dirty="0" err="1" smtClean="0">
                      <a:latin typeface="Times New Roman" pitchFamily="18" charset="0"/>
                      <a:cs typeface="Times New Roman" pitchFamily="18" charset="0"/>
                    </a:rPr>
                    <a:t>sendMessage</a:t>
                  </a:r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()</a:t>
                  </a:r>
                </a:p>
                <a:p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+ dispose()</a:t>
                  </a:r>
                  <a:endParaRPr lang="en-US" sz="12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>
                <a:off x="4419600" y="2432395"/>
                <a:ext cx="1905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-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servSocket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ServerSocket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-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 socket: Socket</a:t>
                </a: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- in: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BufferedReader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- out: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PrintWriter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502306" y="1426915"/>
              <a:ext cx="2324100" cy="1209261"/>
              <a:chOff x="3048000" y="2747665"/>
              <a:chExt cx="1905000" cy="1209261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048000" y="2747666"/>
                <a:ext cx="1905000" cy="1209260"/>
              </a:xfrm>
              <a:prstGeom prst="rect">
                <a:avLst/>
              </a:prstGeom>
              <a:noFill/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048000" y="2747665"/>
                <a:ext cx="1905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OddNetServer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// involve remote call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3048000" y="3204865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048000" y="3495260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3048000" y="3495260"/>
                <a:ext cx="1905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mash_number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int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dispose()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048000" y="3209330"/>
                <a:ext cx="1905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-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net_proxy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ClientNetProxy</a:t>
                </a:r>
                <a:endParaRPr lang="en-US" sz="1200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-2971800" y="1483857"/>
              <a:ext cx="1905000" cy="1071265"/>
              <a:chOff x="838200" y="2743200"/>
              <a:chExt cx="1905000" cy="1071265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838200" y="2743200"/>
                <a:ext cx="1905000" cy="1071265"/>
              </a:xfrm>
              <a:prstGeom prst="rect">
                <a:avLst/>
              </a:prstGeom>
              <a:noFill/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838200" y="2743200"/>
                <a:ext cx="1905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OddLocalServer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// where op performed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>
                <a:off x="838200" y="3200400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838200" y="3352800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838200" y="3352800"/>
                <a:ext cx="1905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mash_number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int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dispose()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5943600" y="3057939"/>
              <a:ext cx="1905000" cy="1209261"/>
              <a:chOff x="3048000" y="2747665"/>
              <a:chExt cx="1905000" cy="1209261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3048000" y="2747666"/>
                <a:ext cx="1905000" cy="1209260"/>
              </a:xfrm>
              <a:prstGeom prst="rect">
                <a:avLst/>
              </a:prstGeom>
              <a:noFill/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048000" y="2747665"/>
                <a:ext cx="1905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OddNetServerProxy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3048000" y="3204865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048000" y="3495260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3048000" y="3495260"/>
                <a:ext cx="1905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mash_number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int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dispose()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048000" y="3209330"/>
                <a:ext cx="1905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-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serv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OddNetServer</a:t>
                </a:r>
                <a:endParaRPr lang="en-US" sz="1200" dirty="0"/>
              </a:p>
            </p:txBody>
          </p:sp>
        </p:grpSp>
        <p:cxnSp>
          <p:nvCxnSpPr>
            <p:cNvPr id="71" name="Elbow Connector 70"/>
            <p:cNvCxnSpPr>
              <a:stCxn id="65" idx="1"/>
              <a:endCxn id="52" idx="2"/>
            </p:cNvCxnSpPr>
            <p:nvPr/>
          </p:nvCxnSpPr>
          <p:spPr>
            <a:xfrm rot="10800000">
              <a:off x="5664356" y="2636176"/>
              <a:ext cx="279244" cy="1026394"/>
            </a:xfrm>
            <a:prstGeom prst="bentConnector2">
              <a:avLst/>
            </a:prstGeom>
            <a:ln w="25400">
              <a:solidFill>
                <a:srgbClr val="0000CC"/>
              </a:solidFill>
              <a:headEnd type="diamond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/>
            <p:cNvGrpSpPr/>
            <p:nvPr/>
          </p:nvGrpSpPr>
          <p:grpSpPr>
            <a:xfrm>
              <a:off x="-582386" y="3048000"/>
              <a:ext cx="2334986" cy="1193241"/>
              <a:chOff x="3048000" y="2747665"/>
              <a:chExt cx="1913923" cy="1193241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3048000" y="2747666"/>
                <a:ext cx="1905000" cy="1193240"/>
              </a:xfrm>
              <a:prstGeom prst="rect">
                <a:avLst/>
              </a:prstGeom>
              <a:noFill/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3048000" y="2747665"/>
                <a:ext cx="1905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NetListener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// server side services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3048000" y="3204865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3048000" y="3676470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3056923" y="3663906"/>
                <a:ext cx="1905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start(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string,int,ServerFace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048000" y="3209330"/>
                <a:ext cx="1905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-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serv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ServerFace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-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net_proxy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ServerNetProxy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-685800" y="1443335"/>
              <a:ext cx="1905000" cy="1071265"/>
              <a:chOff x="838200" y="2743200"/>
              <a:chExt cx="1905000" cy="1071265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838200" y="2743200"/>
                <a:ext cx="1905000" cy="1071265"/>
              </a:xfrm>
              <a:prstGeom prst="rect">
                <a:avLst/>
              </a:prstGeom>
              <a:noFill/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838200" y="2743200"/>
                <a:ext cx="1905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PrimeLocalServer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// where op performed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10" name="Straight Connector 109"/>
              <p:cNvCxnSpPr/>
              <p:nvPr/>
            </p:nvCxnSpPr>
            <p:spPr>
              <a:xfrm>
                <a:off x="838200" y="3200400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838200" y="3352800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>
                <a:off x="838200" y="3352800"/>
                <a:ext cx="1905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mash_number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int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dispose()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1609493" y="1423793"/>
              <a:ext cx="2324100" cy="1209261"/>
              <a:chOff x="3048000" y="2747665"/>
              <a:chExt cx="1905000" cy="1209261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3048000" y="2747666"/>
                <a:ext cx="1905000" cy="1209260"/>
              </a:xfrm>
              <a:prstGeom prst="rect">
                <a:avLst/>
              </a:prstGeom>
              <a:noFill/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3048000" y="2747665"/>
                <a:ext cx="1905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PrimeNetServer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// involve remote call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3048000" y="3204865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3048000" y="3495260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3048000" y="3495260"/>
                <a:ext cx="1905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mash_number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int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dispose()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048000" y="3209330"/>
                <a:ext cx="1905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-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net_proxy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ClientNetProxy</a:t>
                </a:r>
                <a:endParaRPr lang="en-US" sz="1200" dirty="0"/>
              </a:p>
            </p:txBody>
          </p:sp>
        </p:grpSp>
        <p:cxnSp>
          <p:nvCxnSpPr>
            <p:cNvPr id="143" name="Elbow Connector 142"/>
            <p:cNvCxnSpPr>
              <a:stCxn id="89" idx="1"/>
              <a:endCxn id="109" idx="1"/>
            </p:cNvCxnSpPr>
            <p:nvPr/>
          </p:nvCxnSpPr>
          <p:spPr>
            <a:xfrm rot="10800000">
              <a:off x="-685800" y="1674169"/>
              <a:ext cx="103414" cy="1970453"/>
            </a:xfrm>
            <a:prstGeom prst="bentConnector3">
              <a:avLst>
                <a:gd name="adj1" fmla="val 321053"/>
              </a:avLst>
            </a:prstGeom>
            <a:ln w="25400">
              <a:solidFill>
                <a:srgbClr val="0000CC"/>
              </a:solidFill>
              <a:headEnd type="diamond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Elbow Connector 145"/>
            <p:cNvCxnSpPr>
              <a:stCxn id="89" idx="1"/>
              <a:endCxn id="60" idx="1"/>
            </p:cNvCxnSpPr>
            <p:nvPr/>
          </p:nvCxnSpPr>
          <p:spPr>
            <a:xfrm rot="10800000">
              <a:off x="-2971800" y="1714691"/>
              <a:ext cx="2389414" cy="1929931"/>
            </a:xfrm>
            <a:prstGeom prst="bentConnector3">
              <a:avLst>
                <a:gd name="adj1" fmla="val 109567"/>
              </a:avLst>
            </a:prstGeom>
            <a:ln w="25400">
              <a:solidFill>
                <a:srgbClr val="0000CC"/>
              </a:solidFill>
              <a:headEnd type="diamond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>
              <a:stCxn id="4" idx="2"/>
              <a:endCxn id="59" idx="0"/>
            </p:cNvCxnSpPr>
            <p:nvPr/>
          </p:nvCxnSpPr>
          <p:spPr>
            <a:xfrm rot="5400000">
              <a:off x="791457" y="-2049501"/>
              <a:ext cx="722602" cy="6344115"/>
            </a:xfrm>
            <a:prstGeom prst="bentConnector3">
              <a:avLst/>
            </a:prstGeom>
            <a:ln w="25400" cap="rnd">
              <a:solidFill>
                <a:srgbClr val="0000CC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114" idx="0"/>
            </p:cNvCxnSpPr>
            <p:nvPr/>
          </p:nvCxnSpPr>
          <p:spPr>
            <a:xfrm flipV="1">
              <a:off x="2771543" y="1122556"/>
              <a:ext cx="0" cy="301238"/>
            </a:xfrm>
            <a:prstGeom prst="line">
              <a:avLst/>
            </a:prstGeom>
            <a:ln w="254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Elbow Connector 158"/>
            <p:cNvCxnSpPr>
              <a:stCxn id="14" idx="0"/>
              <a:endCxn id="4" idx="2"/>
            </p:cNvCxnSpPr>
            <p:nvPr/>
          </p:nvCxnSpPr>
          <p:spPr>
            <a:xfrm rot="16200000" flipV="1">
              <a:off x="5982478" y="-896407"/>
              <a:ext cx="665661" cy="3980985"/>
            </a:xfrm>
            <a:prstGeom prst="bentConnector3">
              <a:avLst>
                <a:gd name="adj1" fmla="val 46650"/>
              </a:avLst>
            </a:prstGeom>
            <a:ln w="254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Isosceles Triangle 152"/>
            <p:cNvSpPr/>
            <p:nvPr/>
          </p:nvSpPr>
          <p:spPr>
            <a:xfrm>
              <a:off x="4201223" y="914400"/>
              <a:ext cx="247185" cy="2081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1" name="Straight Connector 160"/>
            <p:cNvCxnSpPr/>
            <p:nvPr/>
          </p:nvCxnSpPr>
          <p:spPr>
            <a:xfrm flipV="1">
              <a:off x="5664356" y="1120775"/>
              <a:ext cx="0" cy="301238"/>
            </a:xfrm>
            <a:prstGeom prst="line">
              <a:avLst/>
            </a:prstGeom>
            <a:ln w="254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7010400" y="1125678"/>
              <a:ext cx="0" cy="1932261"/>
            </a:xfrm>
            <a:prstGeom prst="line">
              <a:avLst/>
            </a:prstGeom>
            <a:ln w="254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Elbow Connector 168"/>
            <p:cNvCxnSpPr>
              <a:stCxn id="19" idx="0"/>
            </p:cNvCxnSpPr>
            <p:nvPr/>
          </p:nvCxnSpPr>
          <p:spPr>
            <a:xfrm rot="16200000" flipV="1">
              <a:off x="7815919" y="1386959"/>
              <a:ext cx="1932262" cy="1409700"/>
            </a:xfrm>
            <a:prstGeom prst="bentConnector3">
              <a:avLst>
                <a:gd name="adj1" fmla="val 100785"/>
              </a:avLst>
            </a:prstGeom>
            <a:ln w="254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Elbow Connector 172"/>
            <p:cNvCxnSpPr>
              <a:stCxn id="50" idx="2"/>
              <a:endCxn id="30" idx="0"/>
            </p:cNvCxnSpPr>
            <p:nvPr/>
          </p:nvCxnSpPr>
          <p:spPr>
            <a:xfrm rot="16200000" flipH="1">
              <a:off x="-1349403" y="6492903"/>
              <a:ext cx="641407" cy="12192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Elbow Connector 173"/>
            <p:cNvCxnSpPr>
              <a:stCxn id="40" idx="2"/>
              <a:endCxn id="30" idx="0"/>
            </p:cNvCxnSpPr>
            <p:nvPr/>
          </p:nvCxnSpPr>
          <p:spPr>
            <a:xfrm rot="5400000">
              <a:off x="-266062" y="6280845"/>
              <a:ext cx="989324" cy="12954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Isosceles Triangle 178"/>
            <p:cNvSpPr/>
            <p:nvPr/>
          </p:nvSpPr>
          <p:spPr>
            <a:xfrm rot="10800000">
              <a:off x="-558722" y="7065120"/>
              <a:ext cx="292022" cy="208157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5410200" y="7238541"/>
              <a:ext cx="1905000" cy="1372059"/>
              <a:chOff x="10439400" y="7239000"/>
              <a:chExt cx="1905000" cy="1372059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0439400" y="7239000"/>
                <a:ext cx="1905000" cy="1371600"/>
              </a:xfrm>
              <a:prstGeom prst="rect">
                <a:avLst/>
              </a:prstGeom>
              <a:noFill/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439400" y="7248571"/>
                <a:ext cx="1905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LinkFace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// Interface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>
                <a:off x="10439400" y="7707306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10439400" y="7820070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10439400" y="7780062"/>
                <a:ext cx="1905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LinkFace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ServerFace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addLast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LinkFace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handle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int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dispose()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048000" y="4693214"/>
              <a:ext cx="1905000" cy="1740702"/>
              <a:chOff x="8877300" y="4583898"/>
              <a:chExt cx="1905000" cy="1740702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8877300" y="4583898"/>
                <a:ext cx="1905000" cy="1740702"/>
                <a:chOff x="533400" y="672864"/>
                <a:chExt cx="1905000" cy="2352537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533400" y="672864"/>
                  <a:ext cx="1905000" cy="2352537"/>
                </a:xfrm>
                <a:prstGeom prst="rect">
                  <a:avLst/>
                </a:prstGeom>
                <a:noFill/>
                <a:ln>
                  <a:solidFill>
                    <a:srgbClr val="00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533400" y="685800"/>
                  <a:ext cx="1905000" cy="62393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err="1" smtClean="0">
                      <a:latin typeface="Times New Roman" pitchFamily="18" charset="0"/>
                      <a:cs typeface="Times New Roman" pitchFamily="18" charset="0"/>
                    </a:rPr>
                    <a:t>PrimeLink</a:t>
                  </a:r>
                  <a:endParaRPr lang="en-US" sz="1200" dirty="0" smtClean="0"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/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/</a:t>
                  </a:r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/ </a:t>
                  </a:r>
                  <a:r>
                    <a:rPr lang="en-US" sz="1200" dirty="0">
                      <a:latin typeface="Times New Roman" pitchFamily="18" charset="0"/>
                      <a:cs typeface="Times New Roman" pitchFamily="18" charset="0"/>
                    </a:rPr>
                    <a:t>p</a:t>
                  </a:r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rime </a:t>
                  </a:r>
                  <a:r>
                    <a:rPr lang="en-US" sz="1200" dirty="0">
                      <a:latin typeface="Times New Roman" pitchFamily="18" charset="0"/>
                      <a:cs typeface="Times New Roman" pitchFamily="18" charset="0"/>
                    </a:rPr>
                    <a:t>h</a:t>
                  </a:r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andler</a:t>
                  </a:r>
                  <a:endParaRPr lang="en-US" sz="12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533400" y="1305774"/>
                  <a:ext cx="1905000" cy="0"/>
                </a:xfrm>
                <a:prstGeom prst="line">
                  <a:avLst/>
                </a:prstGeom>
                <a:ln w="25400"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533400" y="1686617"/>
                  <a:ext cx="1905000" cy="0"/>
                </a:xfrm>
                <a:prstGeom prst="line">
                  <a:avLst/>
                </a:prstGeom>
                <a:ln w="25400"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TextBox 132"/>
                <p:cNvSpPr txBox="1"/>
                <p:nvPr/>
              </p:nvSpPr>
              <p:spPr>
                <a:xfrm>
                  <a:off x="533400" y="1652745"/>
                  <a:ext cx="1905000" cy="13726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+ </a:t>
                  </a:r>
                  <a:r>
                    <a:rPr lang="en-US" sz="1200" dirty="0" err="1" smtClean="0">
                      <a:latin typeface="Times New Roman" pitchFamily="18" charset="0"/>
                      <a:cs typeface="Times New Roman" pitchFamily="18" charset="0"/>
                    </a:rPr>
                    <a:t>PrimeLink</a:t>
                  </a:r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(</a:t>
                  </a:r>
                  <a:r>
                    <a:rPr lang="en-US" sz="1200" dirty="0" err="1" smtClean="0">
                      <a:latin typeface="Times New Roman" pitchFamily="18" charset="0"/>
                      <a:cs typeface="Times New Roman" pitchFamily="18" charset="0"/>
                    </a:rPr>
                    <a:t>ServerFace</a:t>
                  </a:r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)</a:t>
                  </a:r>
                  <a:endParaRPr lang="en-US" sz="1200" dirty="0" smtClean="0">
                    <a:latin typeface="Times New Roman" pitchFamily="18" charset="0"/>
                    <a:cs typeface="Times New Roman" pitchFamily="18" charset="0"/>
                  </a:endParaRPr>
                </a:p>
                <a:p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+ </a:t>
                  </a:r>
                  <a:r>
                    <a:rPr lang="en-US" sz="1200" dirty="0" err="1" smtClean="0">
                      <a:latin typeface="Times New Roman" pitchFamily="18" charset="0"/>
                      <a:cs typeface="Times New Roman" pitchFamily="18" charset="0"/>
                    </a:rPr>
                    <a:t>addLast</a:t>
                  </a:r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(</a:t>
                  </a:r>
                  <a:r>
                    <a:rPr lang="en-US" sz="1200" dirty="0" err="1" smtClean="0">
                      <a:latin typeface="Times New Roman" pitchFamily="18" charset="0"/>
                      <a:cs typeface="Times New Roman" pitchFamily="18" charset="0"/>
                    </a:rPr>
                    <a:t>LinkFace</a:t>
                  </a:r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)</a:t>
                  </a:r>
                  <a:endParaRPr lang="en-US" sz="1200" dirty="0" smtClean="0">
                    <a:latin typeface="Times New Roman" pitchFamily="18" charset="0"/>
                    <a:cs typeface="Times New Roman" pitchFamily="18" charset="0"/>
                  </a:endParaRPr>
                </a:p>
                <a:p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+ </a:t>
                  </a:r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handle(</a:t>
                  </a:r>
                  <a:r>
                    <a:rPr lang="en-US" sz="1200" dirty="0" err="1" smtClean="0">
                      <a:latin typeface="Times New Roman" pitchFamily="18" charset="0"/>
                      <a:cs typeface="Times New Roman" pitchFamily="18" charset="0"/>
                    </a:rPr>
                    <a:t>int</a:t>
                  </a:r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)</a:t>
                  </a:r>
                  <a:endParaRPr lang="en-US" sz="1200" dirty="0" smtClean="0">
                    <a:latin typeface="Times New Roman" pitchFamily="18" charset="0"/>
                    <a:cs typeface="Times New Roman" pitchFamily="18" charset="0"/>
                  </a:endParaRPr>
                </a:p>
                <a:p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+ dispose(</a:t>
                  </a:r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)</a:t>
                  </a:r>
                </a:p>
                <a:p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-  </a:t>
                  </a:r>
                  <a:r>
                    <a:rPr lang="en-US" sz="1200" dirty="0" err="1" smtClean="0">
                      <a:latin typeface="Times New Roman" pitchFamily="18" charset="0"/>
                      <a:cs typeface="Times New Roman" pitchFamily="18" charset="0"/>
                    </a:rPr>
                    <a:t>fillPrime</a:t>
                  </a:r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()</a:t>
                  </a:r>
                  <a:endParaRPr lang="en-US" sz="12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8877300" y="5034048"/>
                <a:ext cx="1905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- 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Primes: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boolean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[]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34" name="Elbow Connector 133"/>
            <p:cNvCxnSpPr>
              <a:stCxn id="133" idx="2"/>
              <a:endCxn id="100" idx="0"/>
            </p:cNvCxnSpPr>
            <p:nvPr/>
          </p:nvCxnSpPr>
          <p:spPr>
            <a:xfrm rot="16200000" flipH="1">
              <a:off x="4779288" y="5655128"/>
              <a:ext cx="804625" cy="23622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Elbow Connector 134"/>
            <p:cNvCxnSpPr>
              <a:stCxn id="156" idx="2"/>
              <a:endCxn id="100" idx="0"/>
            </p:cNvCxnSpPr>
            <p:nvPr/>
          </p:nvCxnSpPr>
          <p:spPr>
            <a:xfrm rot="5400000">
              <a:off x="7130964" y="5492205"/>
              <a:ext cx="978072" cy="25146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Isosceles Triangle 135"/>
            <p:cNvSpPr/>
            <p:nvPr/>
          </p:nvSpPr>
          <p:spPr>
            <a:xfrm rot="10800000">
              <a:off x="6216690" y="6878442"/>
              <a:ext cx="292022" cy="208157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5505450" y="4693214"/>
              <a:ext cx="1905000" cy="1600200"/>
              <a:chOff x="533400" y="672864"/>
              <a:chExt cx="1905000" cy="2102963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533400" y="672864"/>
                <a:ext cx="1905000" cy="2059667"/>
              </a:xfrm>
              <a:prstGeom prst="rect">
                <a:avLst/>
              </a:prstGeom>
              <a:noFill/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533400" y="685800"/>
                <a:ext cx="1905000" cy="6239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OddLink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/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/ odd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andler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0" name="Straight Connector 139"/>
              <p:cNvCxnSpPr/>
              <p:nvPr/>
            </p:nvCxnSpPr>
            <p:spPr>
              <a:xfrm>
                <a:off x="533400" y="1305774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533400" y="1686617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TextBox 141"/>
              <p:cNvSpPr txBox="1"/>
              <p:nvPr/>
            </p:nvSpPr>
            <p:spPr>
              <a:xfrm>
                <a:off x="533400" y="1652745"/>
                <a:ext cx="1905000" cy="1123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Odd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Link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ServerFace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addLast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LinkFace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handle(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int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dispose(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7924800" y="4693214"/>
              <a:ext cx="1905000" cy="1600200"/>
              <a:chOff x="533400" y="672864"/>
              <a:chExt cx="1905000" cy="2102963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533400" y="672864"/>
                <a:ext cx="1905000" cy="2059667"/>
              </a:xfrm>
              <a:prstGeom prst="rect">
                <a:avLst/>
              </a:prstGeom>
              <a:noFill/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533400" y="685800"/>
                <a:ext cx="1905000" cy="6239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Even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Link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/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/ even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andler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0" name="Straight Connector 159"/>
              <p:cNvCxnSpPr/>
              <p:nvPr/>
            </p:nvCxnSpPr>
            <p:spPr>
              <a:xfrm>
                <a:off x="533400" y="1305774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533400" y="1686617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/>
              <p:cNvSpPr txBox="1"/>
              <p:nvPr/>
            </p:nvSpPr>
            <p:spPr>
              <a:xfrm>
                <a:off x="533400" y="1652745"/>
                <a:ext cx="1905000" cy="1123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Even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Link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ServerFace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addLast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LinkFace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handle(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int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dispose(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</p:txBody>
          </p:sp>
        </p:grpSp>
        <p:cxnSp>
          <p:nvCxnSpPr>
            <p:cNvPr id="166" name="Straight Connector 165"/>
            <p:cNvCxnSpPr/>
            <p:nvPr/>
          </p:nvCxnSpPr>
          <p:spPr>
            <a:xfrm flipV="1">
              <a:off x="266700" y="1143000"/>
              <a:ext cx="0" cy="301238"/>
            </a:xfrm>
            <a:prstGeom prst="line">
              <a:avLst/>
            </a:prstGeom>
            <a:ln w="254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 flipV="1">
              <a:off x="6362700" y="6248400"/>
              <a:ext cx="0" cy="630042"/>
            </a:xfrm>
            <a:prstGeom prst="line">
              <a:avLst/>
            </a:prstGeom>
            <a:ln w="254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Elbow Connector 167"/>
            <p:cNvCxnSpPr>
              <a:endCxn id="118" idx="2"/>
            </p:cNvCxnSpPr>
            <p:nvPr/>
          </p:nvCxnSpPr>
          <p:spPr>
            <a:xfrm rot="16200000" flipV="1">
              <a:off x="2321299" y="3083298"/>
              <a:ext cx="2929547" cy="2029057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00CC"/>
              </a:solidFill>
              <a:headEnd type="diamond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Elbow Connector 169"/>
            <p:cNvCxnSpPr>
              <a:endCxn id="65" idx="2"/>
            </p:cNvCxnSpPr>
            <p:nvPr/>
          </p:nvCxnSpPr>
          <p:spPr>
            <a:xfrm rot="16200000" flipV="1">
              <a:off x="6381750" y="4781550"/>
              <a:ext cx="1295400" cy="2667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00CC"/>
              </a:solidFill>
              <a:headEnd type="diamond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Elbow Connector 175"/>
            <p:cNvCxnSpPr>
              <a:endCxn id="19" idx="2"/>
            </p:cNvCxnSpPr>
            <p:nvPr/>
          </p:nvCxnSpPr>
          <p:spPr>
            <a:xfrm rot="16200000" flipV="1">
              <a:off x="8896350" y="4857750"/>
              <a:ext cx="1295400" cy="1143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00CC"/>
              </a:solidFill>
              <a:headEnd type="diamond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3918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334</Words>
  <Application>Microsoft Macintosh PowerPoint</Application>
  <PresentationFormat>On-screen Show (4:3)</PresentationFormat>
  <Paragraphs>88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University of North Carolina at 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 User</dc:creator>
  <cp:lastModifiedBy>Yi Hong</cp:lastModifiedBy>
  <cp:revision>55</cp:revision>
  <dcterms:created xsi:type="dcterms:W3CDTF">2013-03-20T03:09:28Z</dcterms:created>
  <dcterms:modified xsi:type="dcterms:W3CDTF">2013-03-21T03:42:43Z</dcterms:modified>
</cp:coreProperties>
</file>