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1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3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4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0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9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5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0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DEB74-6294-FB83-79B1-1631DEB70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16" r="-1" b="20820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7FB5B-0208-2BE6-05F1-431C692D9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dirty="0"/>
              <a:t>MySQL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9E858-ED39-9A50-0A71-BE62E0B4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dirty="0"/>
              <a:t>Adianis Metz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0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F21A-6FBC-B624-4922-FE7837D9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 of Gross Rent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A83BC54-3ED6-DA5A-29C1-21BF5A785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62" y="2005781"/>
            <a:ext cx="4105503" cy="3925887"/>
          </a:xfr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1A696980-D3D7-39C5-5849-599190C3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55" y="2651942"/>
            <a:ext cx="4892464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1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3559-3A50-497A-ABBB-E9B9C16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 of Household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D15786D-D5F3-73B5-0744-5CA672596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88" y="2160588"/>
            <a:ext cx="7028323" cy="3925887"/>
          </a:xfrm>
        </p:spPr>
      </p:pic>
    </p:spTree>
    <p:extLst>
      <p:ext uri="{BB962C8B-B14F-4D97-AF65-F5344CB8AC3E}">
        <p14:creationId xmlns:p14="http://schemas.microsoft.com/office/powerpoint/2010/main" val="180216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5AF9-8B15-6649-54F5-99639DC5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Table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B1E9D0FF-0561-3474-2630-78E7DE34A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6" y="2765239"/>
            <a:ext cx="9486900" cy="3909281"/>
          </a:xfrm>
        </p:spPr>
      </p:pic>
      <p:pic>
        <p:nvPicPr>
          <p:cNvPr id="10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D39B18F-9EC9-2375-9ECF-86A00A3B5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16" y="578245"/>
            <a:ext cx="5265088" cy="25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7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8610-9B82-AA96-4127-BC39ED21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206" y="514997"/>
            <a:ext cx="9486690" cy="1550419"/>
          </a:xfrm>
        </p:spPr>
        <p:txBody>
          <a:bodyPr/>
          <a:lstStyle/>
          <a:p>
            <a:r>
              <a:rPr lang="en-US" dirty="0"/>
              <a:t>Gross Rent table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50D4447-78D4-5A19-648A-90AF31C1C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9" y="2889276"/>
            <a:ext cx="8625382" cy="3925887"/>
          </a:xfrm>
        </p:spPr>
      </p:pic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F08F26E7-EE29-2AE8-6060-7F920F5A0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51" y="877417"/>
            <a:ext cx="6153690" cy="25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9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32E1C-B047-8B96-30DE-DDC55B58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3" y="4243241"/>
            <a:ext cx="3853829" cy="1849586"/>
          </a:xfrm>
        </p:spPr>
        <p:txBody>
          <a:bodyPr>
            <a:normAutofit/>
          </a:bodyPr>
          <a:lstStyle/>
          <a:p>
            <a:r>
              <a:rPr lang="en-US" dirty="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0712-D5A5-4950-31C3-84738B82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5" y="4202832"/>
            <a:ext cx="5264729" cy="1883335"/>
          </a:xfrm>
        </p:spPr>
        <p:txBody>
          <a:bodyPr>
            <a:normAutofit/>
          </a:bodyPr>
          <a:lstStyle/>
          <a:p>
            <a:r>
              <a:rPr lang="en-US" dirty="0"/>
              <a:t>Manipulating data on Alabama 2020 Census on Shelby county.</a:t>
            </a:r>
          </a:p>
          <a:p>
            <a:r>
              <a:rPr lang="en-US" dirty="0"/>
              <a:t>Housing and Income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B9B4CBD3-66AB-351E-036A-CD6E30202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44" y="259653"/>
            <a:ext cx="7923268" cy="372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2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380B3-C15F-DF4E-4E0F-0FA3D243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Original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C10C-8C4D-95DB-CAD9-998BC2DC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2160016"/>
            <a:ext cx="7846501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wanted to combine SQL with a Python library like PANDAS which allows for the manipulation of tables and visualization of data. </a:t>
            </a:r>
          </a:p>
          <a:p>
            <a:pPr>
              <a:lnSpc>
                <a:spcPct val="100000"/>
              </a:lnSpc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reason I am using Python along with the data from the Census is because I want to visualize relationships between data to draw conclusions from it.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 focused on the Housing and Income tables for this project.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9D89B-D511-6A4D-2ED7-DF596F82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>
            <a:normAutofit/>
          </a:bodyPr>
          <a:lstStyle/>
          <a:p>
            <a:r>
              <a:rPr lang="en-US" dirty="0"/>
              <a:t>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C60C-CA05-10AF-521E-7D3C69917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820" y="2160016"/>
            <a:ext cx="5310579" cy="3926152"/>
          </a:xfrm>
        </p:spPr>
        <p:txBody>
          <a:bodyPr>
            <a:normAutofit/>
          </a:bodyPr>
          <a:lstStyle/>
          <a:p>
            <a:r>
              <a:rPr lang="en-US"/>
              <a:t>The Census Bureau uploaded the raw data online which I had converted into a workable format using sqlizer.io</a:t>
            </a:r>
          </a:p>
          <a:p>
            <a:r>
              <a:rPr lang="en-US"/>
              <a:t>Before determining entities, I made a test run of libraries like mysql.connector to make sure it would work.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263363F2-E4EA-B909-0F6E-31334A8D2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288" y="565152"/>
            <a:ext cx="5480880" cy="1863743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4275B537-F2A7-9242-FADD-E0DE579E0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23" y="2724448"/>
            <a:ext cx="1525490" cy="356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5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06B3-DCF3-1FE5-2886-99F6FB80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run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4695F28-3EC3-4BC0-613C-E428C42F7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40" y="1368850"/>
            <a:ext cx="6549098" cy="5033788"/>
          </a:xfrm>
        </p:spPr>
      </p:pic>
    </p:spTree>
    <p:extLst>
      <p:ext uri="{BB962C8B-B14F-4D97-AF65-F5344CB8AC3E}">
        <p14:creationId xmlns:p14="http://schemas.microsoft.com/office/powerpoint/2010/main" val="94834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0CD1-DCCD-01C9-0E1D-DB464F07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output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61B8C5B-8C8F-2D0F-0E72-42023FA19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5" y="1520688"/>
            <a:ext cx="10552819" cy="47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7E23-FB2D-20EF-B54B-2263CE0E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716" y="92140"/>
            <a:ext cx="9486690" cy="1550419"/>
          </a:xfrm>
        </p:spPr>
        <p:txBody>
          <a:bodyPr/>
          <a:lstStyle/>
          <a:p>
            <a:r>
              <a:rPr lang="en-US" dirty="0"/>
              <a:t>ERDs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01ADAF3-45E1-2053-A2DB-0753E7D5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7" y="131547"/>
            <a:ext cx="5907473" cy="3676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84BBC58-8906-CC6A-1298-BA25EF71D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51" y="3007151"/>
            <a:ext cx="5484266" cy="3758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4D3A8F6-CE62-3C42-355B-90C591BF2E26}"/>
              </a:ext>
            </a:extLst>
          </p:cNvPr>
          <p:cNvSpPr/>
          <p:nvPr/>
        </p:nvSpPr>
        <p:spPr>
          <a:xfrm rot="1784493">
            <a:off x="5720401" y="2693316"/>
            <a:ext cx="1635300" cy="1325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4025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AB8A-81C4-1D6A-17B9-BB7E2A92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335963-2ECE-C2C0-8F13-40B967D1C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81" y="2005781"/>
            <a:ext cx="3472238" cy="38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2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FE7B-523B-F1C1-6DAC-A4754BE2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Tables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701B8E4-F038-1B36-A11F-20FD34DA3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7" y="1303801"/>
            <a:ext cx="5265088" cy="2549660"/>
          </a:xfrm>
        </p:spPr>
      </p:pic>
      <p:pic>
        <p:nvPicPr>
          <p:cNvPr id="11" name="Picture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48908F4D-EF9A-7C26-AFC9-8AEFCFA9D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31" y="3979862"/>
            <a:ext cx="6153690" cy="2549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C12C89-7B37-8EC0-E659-83948B57295A}"/>
              </a:ext>
            </a:extLst>
          </p:cNvPr>
          <p:cNvSpPr txBox="1"/>
          <p:nvPr/>
        </p:nvSpPr>
        <p:spPr>
          <a:xfrm>
            <a:off x="8241748" y="1682615"/>
            <a:ext cx="283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Income table (from “Income”)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000549-495A-9E2D-844A-D759E87D357B}"/>
              </a:ext>
            </a:extLst>
          </p:cNvPr>
          <p:cNvSpPr txBox="1"/>
          <p:nvPr/>
        </p:nvSpPr>
        <p:spPr>
          <a:xfrm>
            <a:off x="1249461" y="4931526"/>
            <a:ext cx="240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Gross Rent table (from “Households”)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DB3E32-3764-6FCA-C692-B64812A89D22}"/>
              </a:ext>
            </a:extLst>
          </p:cNvPr>
          <p:cNvCxnSpPr/>
          <p:nvPr/>
        </p:nvCxnSpPr>
        <p:spPr>
          <a:xfrm>
            <a:off x="4201486" y="5254691"/>
            <a:ext cx="1093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6D4CC2-3CC4-010D-077F-278E43D71CED}"/>
              </a:ext>
            </a:extLst>
          </p:cNvPr>
          <p:cNvCxnSpPr>
            <a:cxnSpLocks/>
          </p:cNvCxnSpPr>
          <p:nvPr/>
        </p:nvCxnSpPr>
        <p:spPr>
          <a:xfrm flipH="1">
            <a:off x="6721431" y="2039174"/>
            <a:ext cx="991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2561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1B252F"/>
      </a:dk2>
      <a:lt2>
        <a:srgbClr val="F3F0F1"/>
      </a:lt2>
      <a:accent1>
        <a:srgbClr val="20B788"/>
      </a:accent1>
      <a:accent2>
        <a:srgbClr val="15B1C3"/>
      </a:accent2>
      <a:accent3>
        <a:srgbClr val="2984E7"/>
      </a:accent3>
      <a:accent4>
        <a:srgbClr val="2E39D9"/>
      </a:accent4>
      <a:accent5>
        <a:srgbClr val="6C29E7"/>
      </a:accent5>
      <a:accent6>
        <a:srgbClr val="A917D5"/>
      </a:accent6>
      <a:hlink>
        <a:srgbClr val="BF3F67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163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Neue Haas Grotesk Text Pro</vt:lpstr>
      <vt:lpstr>InterweaveVTI</vt:lpstr>
      <vt:lpstr>MySQL Project</vt:lpstr>
      <vt:lpstr>Project topic</vt:lpstr>
      <vt:lpstr>Original concept</vt:lpstr>
      <vt:lpstr>Investigation</vt:lpstr>
      <vt:lpstr>Test run</vt:lpstr>
      <vt:lpstr>Test output</vt:lpstr>
      <vt:lpstr>ERDs</vt:lpstr>
      <vt:lpstr>Schema</vt:lpstr>
      <vt:lpstr>Relevant Tables</vt:lpstr>
      <vt:lpstr>Snippet of Gross Rent</vt:lpstr>
      <vt:lpstr>Snippet of Household</vt:lpstr>
      <vt:lpstr>Income Table</vt:lpstr>
      <vt:lpstr>Gross Rent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Project</dc:title>
  <dc:creator>Metz, Adianis</dc:creator>
  <cp:lastModifiedBy>Metz, Adianis</cp:lastModifiedBy>
  <cp:revision>2</cp:revision>
  <dcterms:created xsi:type="dcterms:W3CDTF">2022-12-02T05:36:44Z</dcterms:created>
  <dcterms:modified xsi:type="dcterms:W3CDTF">2023-04-06T01:36:18Z</dcterms:modified>
</cp:coreProperties>
</file>