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58" r:id="rId3"/>
    <p:sldId id="259" r:id="rId4"/>
    <p:sldId id="265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1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022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30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2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2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2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AC901EB-B45A-455F-B868-E42DE2390EB3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049040-6088-4BD1-AC2C-7F7FA9DCF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files.slack.com/files-pri/TUDPCF03Y-F0191MZTE7P/image.p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DF516-42CA-4972-B53F-FFEA81D52B2A}"/>
              </a:ext>
            </a:extLst>
          </p:cNvPr>
          <p:cNvSpPr txBox="1"/>
          <p:nvPr/>
        </p:nvSpPr>
        <p:spPr>
          <a:xfrm>
            <a:off x="66413" y="239290"/>
            <a:ext cx="7958667" cy="113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3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Northwestern University data science boot camp 2020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cap="all" dirty="0">
                <a:ln w="3175" cmpd="sng"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Presentation 8/20/2020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cap="all" dirty="0">
              <a:ln w="3175" cmpd="sng">
                <a:noFill/>
              </a:ln>
              <a:solidFill>
                <a:schemeClr val="tx1">
                  <a:lumMod val="95000"/>
                </a:schemeClr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80571-C10E-4378-86B8-489A26AEBB80}"/>
              </a:ext>
            </a:extLst>
          </p:cNvPr>
          <p:cNvSpPr txBox="1"/>
          <p:nvPr/>
        </p:nvSpPr>
        <p:spPr>
          <a:xfrm>
            <a:off x="2116666" y="2622579"/>
            <a:ext cx="7958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sz="3600" cap="small" dirty="0">
                <a:solidFill>
                  <a:schemeClr val="tx1">
                    <a:lumMod val="9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Exploring the relationship between the availability of food and the occurrence of diabetes in the United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19E4-F24F-4D92-8FF1-FDFC74F4A980}"/>
              </a:ext>
            </a:extLst>
          </p:cNvPr>
          <p:cNvSpPr txBox="1"/>
          <p:nvPr/>
        </p:nvSpPr>
        <p:spPr>
          <a:xfrm>
            <a:off x="10128764" y="5482375"/>
            <a:ext cx="194616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dirty="0" err="1"/>
              <a:t>Sushank</a:t>
            </a:r>
            <a:r>
              <a:rPr lang="en-US" sz="1400" dirty="0"/>
              <a:t> </a:t>
            </a:r>
            <a:r>
              <a:rPr lang="en-US" sz="1400" dirty="0" err="1"/>
              <a:t>Abbaraju</a:t>
            </a:r>
            <a:endParaRPr lang="en-US" sz="1400" dirty="0"/>
          </a:p>
          <a:p>
            <a:pPr algn="r">
              <a:spcAft>
                <a:spcPts val="600"/>
              </a:spcAft>
            </a:pPr>
            <a:r>
              <a:rPr lang="en-US" sz="1400" dirty="0"/>
              <a:t>Tania Manrique</a:t>
            </a:r>
          </a:p>
          <a:p>
            <a:pPr algn="r">
              <a:spcAft>
                <a:spcPts val="600"/>
              </a:spcAft>
            </a:pPr>
            <a:r>
              <a:rPr lang="en-US" sz="1400" dirty="0"/>
              <a:t>Emma </a:t>
            </a:r>
            <a:r>
              <a:rPr lang="en-US" sz="1400" dirty="0" err="1"/>
              <a:t>Szczesiul</a:t>
            </a:r>
            <a:endParaRPr lang="en-US" sz="1400" dirty="0"/>
          </a:p>
          <a:p>
            <a:pPr algn="r">
              <a:spcAft>
                <a:spcPts val="600"/>
              </a:spcAft>
            </a:pPr>
            <a:r>
              <a:rPr lang="en-US" sz="1400" dirty="0"/>
              <a:t>Aashish Mewada</a:t>
            </a:r>
          </a:p>
        </p:txBody>
      </p:sp>
    </p:spTree>
    <p:extLst>
      <p:ext uri="{BB962C8B-B14F-4D97-AF65-F5344CB8AC3E}">
        <p14:creationId xmlns:p14="http://schemas.microsoft.com/office/powerpoint/2010/main" val="23216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A0255-3856-49A6-9C8A-968B2AEA3036}"/>
              </a:ext>
            </a:extLst>
          </p:cNvPr>
          <p:cNvSpPr txBox="1"/>
          <p:nvPr/>
        </p:nvSpPr>
        <p:spPr>
          <a:xfrm>
            <a:off x="67112" y="174330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SET 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16F5B5-B7D0-494B-89AF-03C1A1282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24" y="3313651"/>
            <a:ext cx="6487794" cy="316873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44174D-7EF2-4D74-BFD8-7BEDA9A0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623" y="375610"/>
            <a:ext cx="6487794" cy="2669594"/>
          </a:xfrm>
          <a:prstGeom prst="rect">
            <a:avLst/>
          </a:prstGeom>
        </p:spPr>
      </p:pic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7327F711-0C3C-43E1-9431-77D77005A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4" y="824582"/>
            <a:ext cx="2581275" cy="177165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A910AF-3CCD-403E-BD45-833D8D37F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74" y="3839586"/>
            <a:ext cx="2581275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409F38-8D71-46A2-B97B-E544B24AEB15}"/>
              </a:ext>
            </a:extLst>
          </p:cNvPr>
          <p:cNvSpPr txBox="1"/>
          <p:nvPr/>
        </p:nvSpPr>
        <p:spPr>
          <a:xfrm>
            <a:off x="67112" y="3246484"/>
            <a:ext cx="132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 2</a:t>
            </a:r>
          </a:p>
        </p:txBody>
      </p:sp>
    </p:spTree>
    <p:extLst>
      <p:ext uri="{BB962C8B-B14F-4D97-AF65-F5344CB8AC3E}">
        <p14:creationId xmlns:p14="http://schemas.microsoft.com/office/powerpoint/2010/main" val="293666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FC6381-A641-4316-A368-3F69DE55A845}"/>
              </a:ext>
            </a:extLst>
          </p:cNvPr>
          <p:cNvSpPr txBox="1"/>
          <p:nvPr/>
        </p:nvSpPr>
        <p:spPr>
          <a:xfrm>
            <a:off x="1434262" y="208393"/>
            <a:ext cx="413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Linear Regression: Urban vs. Rural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0B9BF-A12B-436F-8620-C01F7931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62" y="906522"/>
            <a:ext cx="8633467" cy="123241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9C47B3-ADB9-4322-83D2-6248340AC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62" y="2764949"/>
            <a:ext cx="3529624" cy="381178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EB20DE-F241-440B-B4E0-CF9979C02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4" y="2764949"/>
            <a:ext cx="3601615" cy="3815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AE8423-55F8-4C8E-B55D-23DE616E0518}"/>
              </a:ext>
            </a:extLst>
          </p:cNvPr>
          <p:cNvSpPr txBox="1"/>
          <p:nvPr/>
        </p:nvSpPr>
        <p:spPr>
          <a:xfrm>
            <a:off x="1434262" y="228306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Urban: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56D9D-FD6B-492C-8380-8199F288AC5E}"/>
              </a:ext>
            </a:extLst>
          </p:cNvPr>
          <p:cNvSpPr txBox="1"/>
          <p:nvPr/>
        </p:nvSpPr>
        <p:spPr>
          <a:xfrm>
            <a:off x="6466114" y="2283067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Rural:</a:t>
            </a:r>
          </a:p>
        </p:txBody>
      </p:sp>
    </p:spTree>
    <p:extLst>
      <p:ext uri="{BB962C8B-B14F-4D97-AF65-F5344CB8AC3E}">
        <p14:creationId xmlns:p14="http://schemas.microsoft.com/office/powerpoint/2010/main" val="10349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EC9A1-8C0C-4A58-8B7E-48B74F7B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6" y="1520445"/>
            <a:ext cx="3913578" cy="4855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0888D-EDCB-4C7F-BF45-BC4563A0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0444"/>
            <a:ext cx="4774515" cy="4855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CD65E-4C8E-4E11-9D3F-8F4CBE7550FD}"/>
              </a:ext>
            </a:extLst>
          </p:cNvPr>
          <p:cNvSpPr txBox="1"/>
          <p:nvPr/>
        </p:nvSpPr>
        <p:spPr>
          <a:xfrm>
            <a:off x="484397" y="85918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Urban: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13D20-9E8A-4779-8F91-7F536462A9F4}"/>
              </a:ext>
            </a:extLst>
          </p:cNvPr>
          <p:cNvSpPr txBox="1"/>
          <p:nvPr/>
        </p:nvSpPr>
        <p:spPr>
          <a:xfrm>
            <a:off x="6037277" y="859187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Rural: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0A05-21B5-41EF-B1F1-CF4C2A327FC8}"/>
              </a:ext>
            </a:extLst>
          </p:cNvPr>
          <p:cNvSpPr txBox="1"/>
          <p:nvPr/>
        </p:nvSpPr>
        <p:spPr>
          <a:xfrm>
            <a:off x="536896" y="313114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61398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41C53-DC2F-4A3E-AB8E-B9687ED4CEE5}"/>
              </a:ext>
            </a:extLst>
          </p:cNvPr>
          <p:cNvSpPr txBox="1"/>
          <p:nvPr/>
        </p:nvSpPr>
        <p:spPr>
          <a:xfrm>
            <a:off x="354563" y="233266"/>
            <a:ext cx="4836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 Forest Regressor: Urban vs. Rural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03BE74-087F-4A61-8A64-81D5DBBA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72" y="1249489"/>
            <a:ext cx="4743450" cy="280035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015B8-37A0-4E4E-BCA6-6990E3767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72" y="4049839"/>
            <a:ext cx="4743450" cy="2574895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013179-ABB2-475E-8F87-71BDA432F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8" y="1237991"/>
            <a:ext cx="4975123" cy="282334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9DA329-02FE-4C05-8207-BC5C48DE5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8" y="4057650"/>
            <a:ext cx="4975123" cy="25670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9E41E9-9B51-4F04-8498-70D297D1010E}"/>
              </a:ext>
            </a:extLst>
          </p:cNvPr>
          <p:cNvSpPr txBox="1"/>
          <p:nvPr/>
        </p:nvSpPr>
        <p:spPr>
          <a:xfrm>
            <a:off x="354563" y="87234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Urban: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4A560-60FF-4B20-8BDB-2A8FAB3E1572}"/>
              </a:ext>
            </a:extLst>
          </p:cNvPr>
          <p:cNvSpPr txBox="1"/>
          <p:nvPr/>
        </p:nvSpPr>
        <p:spPr>
          <a:xfrm>
            <a:off x="6357572" y="872347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Rural:</a:t>
            </a:r>
          </a:p>
        </p:txBody>
      </p:sp>
    </p:spTree>
    <p:extLst>
      <p:ext uri="{BB962C8B-B14F-4D97-AF65-F5344CB8AC3E}">
        <p14:creationId xmlns:p14="http://schemas.microsoft.com/office/powerpoint/2010/main" val="397007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8912D-AB59-40A5-B257-EC1A0980A43C}"/>
              </a:ext>
            </a:extLst>
          </p:cNvPr>
          <p:cNvSpPr txBox="1"/>
          <p:nvPr/>
        </p:nvSpPr>
        <p:spPr>
          <a:xfrm>
            <a:off x="192817" y="147492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Lasso</a:t>
            </a:r>
            <a:r>
              <a:rPr lang="en-US" dirty="0"/>
              <a:t>		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73F72A-157A-46B1-AB32-84EBD070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7" y="2541327"/>
            <a:ext cx="5419418" cy="370678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A05DF5-1EA2-45A5-ADDD-F35E0920C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1325"/>
            <a:ext cx="5660571" cy="37067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AA791-EE10-478F-A4F6-B6E896D512D1}"/>
              </a:ext>
            </a:extLst>
          </p:cNvPr>
          <p:cNvSpPr txBox="1"/>
          <p:nvPr/>
        </p:nvSpPr>
        <p:spPr>
          <a:xfrm>
            <a:off x="192817" y="17029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Urban: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BFD9B-FB7F-4671-AAD6-A9ACCFECA204}"/>
              </a:ext>
            </a:extLst>
          </p:cNvPr>
          <p:cNvSpPr txBox="1"/>
          <p:nvPr/>
        </p:nvSpPr>
        <p:spPr>
          <a:xfrm>
            <a:off x="6096000" y="1702965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Rural:</a:t>
            </a:r>
          </a:p>
        </p:txBody>
      </p:sp>
    </p:spTree>
    <p:extLst>
      <p:ext uri="{BB962C8B-B14F-4D97-AF65-F5344CB8AC3E}">
        <p14:creationId xmlns:p14="http://schemas.microsoft.com/office/powerpoint/2010/main" val="252139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56FB9-C881-403C-B529-4C896B6D47B1}"/>
              </a:ext>
            </a:extLst>
          </p:cNvPr>
          <p:cNvSpPr txBox="1"/>
          <p:nvPr/>
        </p:nvSpPr>
        <p:spPr>
          <a:xfrm>
            <a:off x="214604" y="130628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Ridge</a:t>
            </a:r>
            <a:r>
              <a:rPr lang="en-US" dirty="0"/>
              <a:t> </a:t>
            </a:r>
          </a:p>
        </p:txBody>
      </p:sp>
      <p:sp>
        <p:nvSpPr>
          <p:cNvPr id="3" name="AutoShape 2">
            <a:hlinkClick r:id="rId2"/>
            <a:extLst>
              <a:ext uri="{FF2B5EF4-FFF2-40B4-BE49-F238E27FC236}">
                <a16:creationId xmlns:a16="http://schemas.microsoft.com/office/drawing/2014/main" id="{E4D770BF-9DFD-44D8-ACE1-7BF5BBF97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55901-E053-4B44-B25F-EC25D44BA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2473616"/>
            <a:ext cx="5348579" cy="321945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5FBFBD-AAC1-4B82-9F44-377F12BC7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3616"/>
            <a:ext cx="5348579" cy="3219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23CDD7-F351-43DB-B73D-7E178B65F7E1}"/>
              </a:ext>
            </a:extLst>
          </p:cNvPr>
          <p:cNvSpPr txBox="1"/>
          <p:nvPr/>
        </p:nvSpPr>
        <p:spPr>
          <a:xfrm>
            <a:off x="248266" y="184557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Urban: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053F3-BA6F-405A-AEAC-3C7DB0393C34}"/>
              </a:ext>
            </a:extLst>
          </p:cNvPr>
          <p:cNvSpPr txBox="1"/>
          <p:nvPr/>
        </p:nvSpPr>
        <p:spPr>
          <a:xfrm>
            <a:off x="6096000" y="1845578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Rural:</a:t>
            </a:r>
          </a:p>
        </p:txBody>
      </p:sp>
    </p:spTree>
    <p:extLst>
      <p:ext uri="{BB962C8B-B14F-4D97-AF65-F5344CB8AC3E}">
        <p14:creationId xmlns:p14="http://schemas.microsoft.com/office/powerpoint/2010/main" val="227393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8225A7-22A1-43AE-921E-08DB6A328628}"/>
              </a:ext>
            </a:extLst>
          </p:cNvPr>
          <p:cNvSpPr txBox="1"/>
          <p:nvPr/>
        </p:nvSpPr>
        <p:spPr>
          <a:xfrm>
            <a:off x="314075" y="236860"/>
            <a:ext cx="143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ElasticNet</a:t>
            </a:r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0BAED4-99ED-4B08-8EB0-9069C8121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4" y="2943158"/>
            <a:ext cx="5432385" cy="32766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F77815F-89B1-459A-B7A7-565AD0874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943158"/>
            <a:ext cx="5262694" cy="3257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C67B6C-8433-45AF-8EFB-372C14CF4B05}"/>
              </a:ext>
            </a:extLst>
          </p:cNvPr>
          <p:cNvSpPr txBox="1"/>
          <p:nvPr/>
        </p:nvSpPr>
        <p:spPr>
          <a:xfrm>
            <a:off x="314074" y="190440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Urban: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B15459-8B07-49F4-BBBC-F1A8A55174D1}"/>
              </a:ext>
            </a:extLst>
          </p:cNvPr>
          <p:cNvSpPr txBox="1"/>
          <p:nvPr/>
        </p:nvSpPr>
        <p:spPr>
          <a:xfrm>
            <a:off x="6096000" y="1904409"/>
            <a:ext cx="742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Rural:</a:t>
            </a:r>
          </a:p>
        </p:txBody>
      </p:sp>
    </p:spTree>
    <p:extLst>
      <p:ext uri="{BB962C8B-B14F-4D97-AF65-F5344CB8AC3E}">
        <p14:creationId xmlns:p14="http://schemas.microsoft.com/office/powerpoint/2010/main" val="240396416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Mewada</dc:creator>
  <cp:lastModifiedBy>Aashish Mewada</cp:lastModifiedBy>
  <cp:revision>5</cp:revision>
  <dcterms:created xsi:type="dcterms:W3CDTF">2020-08-19T22:40:35Z</dcterms:created>
  <dcterms:modified xsi:type="dcterms:W3CDTF">2020-08-19T23:55:33Z</dcterms:modified>
</cp:coreProperties>
</file>