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y Ghate" userId="ec92475e7cb96151" providerId="LiveId" clId="{94440494-C221-41FA-B52B-F02072CAFDF8}"/>
    <pc:docChg chg="undo redo custSel addSld delSld modSld sldOrd">
      <pc:chgData name="Amey Ghate" userId="ec92475e7cb96151" providerId="LiveId" clId="{94440494-C221-41FA-B52B-F02072CAFDF8}" dt="2023-08-23T05:15:54.526" v="967" actId="20577"/>
      <pc:docMkLst>
        <pc:docMk/>
      </pc:docMkLst>
      <pc:sldChg chg="modSp new mod setBg">
        <pc:chgData name="Amey Ghate" userId="ec92475e7cb96151" providerId="LiveId" clId="{94440494-C221-41FA-B52B-F02072CAFDF8}" dt="2023-08-23T05:10:21.229" v="938" actId="1076"/>
        <pc:sldMkLst>
          <pc:docMk/>
          <pc:sldMk cId="3609073790" sldId="256"/>
        </pc:sldMkLst>
        <pc:spChg chg="mod">
          <ac:chgData name="Amey Ghate" userId="ec92475e7cb96151" providerId="LiveId" clId="{94440494-C221-41FA-B52B-F02072CAFDF8}" dt="2023-08-23T04:17:35.306" v="32" actId="20577"/>
          <ac:spMkLst>
            <pc:docMk/>
            <pc:sldMk cId="3609073790" sldId="256"/>
            <ac:spMk id="2" creationId="{A364A155-180F-7F9F-9686-4D06033EFB67}"/>
          </ac:spMkLst>
        </pc:spChg>
        <pc:spChg chg="mod">
          <ac:chgData name="Amey Ghate" userId="ec92475e7cb96151" providerId="LiveId" clId="{94440494-C221-41FA-B52B-F02072CAFDF8}" dt="2023-08-23T05:10:21.229" v="938" actId="1076"/>
          <ac:spMkLst>
            <pc:docMk/>
            <pc:sldMk cId="3609073790" sldId="256"/>
            <ac:spMk id="3" creationId="{388AA9AF-CE3D-8FFB-526C-278207E6139F}"/>
          </ac:spMkLst>
        </pc:spChg>
      </pc:sldChg>
      <pc:sldChg chg="modSp new mod setBg">
        <pc:chgData name="Amey Ghate" userId="ec92475e7cb96151" providerId="LiveId" clId="{94440494-C221-41FA-B52B-F02072CAFDF8}" dt="2023-08-23T04:23:31.958" v="114" actId="1076"/>
        <pc:sldMkLst>
          <pc:docMk/>
          <pc:sldMk cId="2664832360" sldId="257"/>
        </pc:sldMkLst>
        <pc:spChg chg="mod">
          <ac:chgData name="Amey Ghate" userId="ec92475e7cb96151" providerId="LiveId" clId="{94440494-C221-41FA-B52B-F02072CAFDF8}" dt="2023-08-23T04:23:31.958" v="114" actId="1076"/>
          <ac:spMkLst>
            <pc:docMk/>
            <pc:sldMk cId="2664832360" sldId="257"/>
            <ac:spMk id="2" creationId="{83B5EC9E-CFAF-7858-5949-0EA70C0BF9D4}"/>
          </ac:spMkLst>
        </pc:spChg>
        <pc:spChg chg="mod">
          <ac:chgData name="Amey Ghate" userId="ec92475e7cb96151" providerId="LiveId" clId="{94440494-C221-41FA-B52B-F02072CAFDF8}" dt="2023-08-23T04:23:23.961" v="113" actId="14100"/>
          <ac:spMkLst>
            <pc:docMk/>
            <pc:sldMk cId="2664832360" sldId="257"/>
            <ac:spMk id="3" creationId="{B919CA05-4F7A-DAFA-E48A-574AD77ADC91}"/>
          </ac:spMkLst>
        </pc:spChg>
      </pc:sldChg>
      <pc:sldChg chg="addSp modSp new mod setBg">
        <pc:chgData name="Amey Ghate" userId="ec92475e7cb96151" providerId="LiveId" clId="{94440494-C221-41FA-B52B-F02072CAFDF8}" dt="2023-08-23T05:07:59.272" v="887" actId="1076"/>
        <pc:sldMkLst>
          <pc:docMk/>
          <pc:sldMk cId="1145837876" sldId="258"/>
        </pc:sldMkLst>
        <pc:spChg chg="mod">
          <ac:chgData name="Amey Ghate" userId="ec92475e7cb96151" providerId="LiveId" clId="{94440494-C221-41FA-B52B-F02072CAFDF8}" dt="2023-08-23T04:32:12.834" v="190" actId="20577"/>
          <ac:spMkLst>
            <pc:docMk/>
            <pc:sldMk cId="1145837876" sldId="258"/>
            <ac:spMk id="2" creationId="{C5A35A65-7DBB-8C11-A65E-90D68C16BD76}"/>
          </ac:spMkLst>
        </pc:spChg>
        <pc:spChg chg="mod">
          <ac:chgData name="Amey Ghate" userId="ec92475e7cb96151" providerId="LiveId" clId="{94440494-C221-41FA-B52B-F02072CAFDF8}" dt="2023-08-23T04:41:28.532" v="403" actId="20577"/>
          <ac:spMkLst>
            <pc:docMk/>
            <pc:sldMk cId="1145837876" sldId="258"/>
            <ac:spMk id="3" creationId="{FF18BFC7-2226-FC74-D5E0-BFE8948D2C4F}"/>
          </ac:spMkLst>
        </pc:spChg>
        <pc:graphicFrameChg chg="add mod">
          <ac:chgData name="Amey Ghate" userId="ec92475e7cb96151" providerId="LiveId" clId="{94440494-C221-41FA-B52B-F02072CAFDF8}" dt="2023-08-23T05:07:59.272" v="887" actId="1076"/>
          <ac:graphicFrameMkLst>
            <pc:docMk/>
            <pc:sldMk cId="1145837876" sldId="258"/>
            <ac:graphicFrameMk id="4" creationId="{6E0D2ED9-D069-E541-BF63-E235230C9EAA}"/>
          </ac:graphicFrameMkLst>
        </pc:graphicFrameChg>
      </pc:sldChg>
      <pc:sldChg chg="new del">
        <pc:chgData name="Amey Ghate" userId="ec92475e7cb96151" providerId="LiveId" clId="{94440494-C221-41FA-B52B-F02072CAFDF8}" dt="2023-08-23T04:26:22.666" v="128" actId="47"/>
        <pc:sldMkLst>
          <pc:docMk/>
          <pc:sldMk cId="2777379469" sldId="259"/>
        </pc:sldMkLst>
      </pc:sldChg>
      <pc:sldChg chg="modSp add mod">
        <pc:chgData name="Amey Ghate" userId="ec92475e7cb96151" providerId="LiveId" clId="{94440494-C221-41FA-B52B-F02072CAFDF8}" dt="2023-08-23T04:31:27.409" v="167" actId="20577"/>
        <pc:sldMkLst>
          <pc:docMk/>
          <pc:sldMk cId="4135268860" sldId="260"/>
        </pc:sldMkLst>
        <pc:spChg chg="mod">
          <ac:chgData name="Amey Ghate" userId="ec92475e7cb96151" providerId="LiveId" clId="{94440494-C221-41FA-B52B-F02072CAFDF8}" dt="2023-08-23T04:26:48.783" v="150" actId="313"/>
          <ac:spMkLst>
            <pc:docMk/>
            <pc:sldMk cId="4135268860" sldId="260"/>
            <ac:spMk id="2" creationId="{83B5EC9E-CFAF-7858-5949-0EA70C0BF9D4}"/>
          </ac:spMkLst>
        </pc:spChg>
        <pc:spChg chg="mod">
          <ac:chgData name="Amey Ghate" userId="ec92475e7cb96151" providerId="LiveId" clId="{94440494-C221-41FA-B52B-F02072CAFDF8}" dt="2023-08-23T04:31:27.409" v="167" actId="20577"/>
          <ac:spMkLst>
            <pc:docMk/>
            <pc:sldMk cId="4135268860" sldId="260"/>
            <ac:spMk id="3" creationId="{B919CA05-4F7A-DAFA-E48A-574AD77ADC91}"/>
          </ac:spMkLst>
        </pc:spChg>
      </pc:sldChg>
      <pc:sldChg chg="addSp delSp modSp new mod setBg">
        <pc:chgData name="Amey Ghate" userId="ec92475e7cb96151" providerId="LiveId" clId="{94440494-C221-41FA-B52B-F02072CAFDF8}" dt="2023-08-23T04:46:36.418" v="478" actId="20577"/>
        <pc:sldMkLst>
          <pc:docMk/>
          <pc:sldMk cId="3248259135" sldId="261"/>
        </pc:sldMkLst>
        <pc:spChg chg="mod">
          <ac:chgData name="Amey Ghate" userId="ec92475e7cb96151" providerId="LiveId" clId="{94440494-C221-41FA-B52B-F02072CAFDF8}" dt="2023-08-23T04:42:38.998" v="424" actId="20577"/>
          <ac:spMkLst>
            <pc:docMk/>
            <pc:sldMk cId="3248259135" sldId="261"/>
            <ac:spMk id="2" creationId="{41128E83-368F-B6C1-125D-13CD8CE31B2C}"/>
          </ac:spMkLst>
        </pc:spChg>
        <pc:spChg chg="del">
          <ac:chgData name="Amey Ghate" userId="ec92475e7cb96151" providerId="LiveId" clId="{94440494-C221-41FA-B52B-F02072CAFDF8}" dt="2023-08-23T04:42:59.215" v="427" actId="478"/>
          <ac:spMkLst>
            <pc:docMk/>
            <pc:sldMk cId="3248259135" sldId="261"/>
            <ac:spMk id="3" creationId="{DF87353C-2380-E79D-EE02-D5AD1FAA965E}"/>
          </ac:spMkLst>
        </pc:spChg>
        <pc:spChg chg="add mod">
          <ac:chgData name="Amey Ghate" userId="ec92475e7cb96151" providerId="LiveId" clId="{94440494-C221-41FA-B52B-F02072CAFDF8}" dt="2023-08-23T04:45:08.324" v="444" actId="1076"/>
          <ac:spMkLst>
            <pc:docMk/>
            <pc:sldMk cId="3248259135" sldId="261"/>
            <ac:spMk id="5" creationId="{09BBC7D1-4F5B-5D4E-86DC-C8D067571668}"/>
          </ac:spMkLst>
        </pc:spChg>
        <pc:spChg chg="add del mod">
          <ac:chgData name="Amey Ghate" userId="ec92475e7cb96151" providerId="LiveId" clId="{94440494-C221-41FA-B52B-F02072CAFDF8}" dt="2023-08-23T04:46:23.132" v="457"/>
          <ac:spMkLst>
            <pc:docMk/>
            <pc:sldMk cId="3248259135" sldId="261"/>
            <ac:spMk id="7" creationId="{3436CE30-080F-8D11-D840-960820D51FC5}"/>
          </ac:spMkLst>
        </pc:spChg>
        <pc:spChg chg="add mod">
          <ac:chgData name="Amey Ghate" userId="ec92475e7cb96151" providerId="LiveId" clId="{94440494-C221-41FA-B52B-F02072CAFDF8}" dt="2023-08-23T04:46:36.418" v="478" actId="20577"/>
          <ac:spMkLst>
            <pc:docMk/>
            <pc:sldMk cId="3248259135" sldId="261"/>
            <ac:spMk id="8" creationId="{13975A6F-58C9-10B3-428A-8972DA8E769A}"/>
          </ac:spMkLst>
        </pc:spChg>
        <pc:picChg chg="add mod">
          <ac:chgData name="Amey Ghate" userId="ec92475e7cb96151" providerId="LiveId" clId="{94440494-C221-41FA-B52B-F02072CAFDF8}" dt="2023-08-23T04:43:34.354" v="430" actId="1076"/>
          <ac:picMkLst>
            <pc:docMk/>
            <pc:sldMk cId="3248259135" sldId="261"/>
            <ac:picMk id="1026" creationId="{433BC623-CD85-9CD8-22F9-0BD8B02DCEA6}"/>
          </ac:picMkLst>
        </pc:picChg>
        <pc:picChg chg="add mod">
          <ac:chgData name="Amey Ghate" userId="ec92475e7cb96151" providerId="LiveId" clId="{94440494-C221-41FA-B52B-F02072CAFDF8}" dt="2023-08-23T04:43:57.727" v="435" actId="1076"/>
          <ac:picMkLst>
            <pc:docMk/>
            <pc:sldMk cId="3248259135" sldId="261"/>
            <ac:picMk id="1028" creationId="{7D49FB83-2FEF-315B-009F-3A4AB3FD1957}"/>
          </ac:picMkLst>
        </pc:picChg>
        <pc:picChg chg="add del">
          <ac:chgData name="Amey Ghate" userId="ec92475e7cb96151" providerId="LiveId" clId="{94440494-C221-41FA-B52B-F02072CAFDF8}" dt="2023-08-23T04:44:22.899" v="437"/>
          <ac:picMkLst>
            <pc:docMk/>
            <pc:sldMk cId="3248259135" sldId="261"/>
            <ac:picMk id="1030" creationId="{38A61AD6-A902-FC66-3318-6A028A7B523A}"/>
          </ac:picMkLst>
        </pc:picChg>
      </pc:sldChg>
      <pc:sldChg chg="addSp delSp modSp add del mod">
        <pc:chgData name="Amey Ghate" userId="ec92475e7cb96151" providerId="LiveId" clId="{94440494-C221-41FA-B52B-F02072CAFDF8}" dt="2023-08-23T04:52:10.104" v="529" actId="20577"/>
        <pc:sldMkLst>
          <pc:docMk/>
          <pc:sldMk cId="565322369" sldId="262"/>
        </pc:sldMkLst>
        <pc:spChg chg="mod">
          <ac:chgData name="Amey Ghate" userId="ec92475e7cb96151" providerId="LiveId" clId="{94440494-C221-41FA-B52B-F02072CAFDF8}" dt="2023-08-23T04:48:11.450" v="487"/>
          <ac:spMkLst>
            <pc:docMk/>
            <pc:sldMk cId="565322369" sldId="262"/>
            <ac:spMk id="5" creationId="{09BBC7D1-4F5B-5D4E-86DC-C8D067571668}"/>
          </ac:spMkLst>
        </pc:spChg>
        <pc:spChg chg="mod">
          <ac:chgData name="Amey Ghate" userId="ec92475e7cb96151" providerId="LiveId" clId="{94440494-C221-41FA-B52B-F02072CAFDF8}" dt="2023-08-23T04:52:10.104" v="529" actId="20577"/>
          <ac:spMkLst>
            <pc:docMk/>
            <pc:sldMk cId="565322369" sldId="262"/>
            <ac:spMk id="8" creationId="{13975A6F-58C9-10B3-428A-8972DA8E769A}"/>
          </ac:spMkLst>
        </pc:spChg>
        <pc:picChg chg="del">
          <ac:chgData name="Amey Ghate" userId="ec92475e7cb96151" providerId="LiveId" clId="{94440494-C221-41FA-B52B-F02072CAFDF8}" dt="2023-08-23T04:47:40.465" v="482" actId="478"/>
          <ac:picMkLst>
            <pc:docMk/>
            <pc:sldMk cId="565322369" sldId="262"/>
            <ac:picMk id="1026" creationId="{433BC623-CD85-9CD8-22F9-0BD8B02DCEA6}"/>
          </ac:picMkLst>
        </pc:picChg>
        <pc:picChg chg="del">
          <ac:chgData name="Amey Ghate" userId="ec92475e7cb96151" providerId="LiveId" clId="{94440494-C221-41FA-B52B-F02072CAFDF8}" dt="2023-08-23T04:50:54.535" v="509" actId="478"/>
          <ac:picMkLst>
            <pc:docMk/>
            <pc:sldMk cId="565322369" sldId="262"/>
            <ac:picMk id="1028" creationId="{7D49FB83-2FEF-315B-009F-3A4AB3FD1957}"/>
          </ac:picMkLst>
        </pc:picChg>
        <pc:picChg chg="add mod">
          <ac:chgData name="Amey Ghate" userId="ec92475e7cb96151" providerId="LiveId" clId="{94440494-C221-41FA-B52B-F02072CAFDF8}" dt="2023-08-23T04:47:49.627" v="485" actId="1076"/>
          <ac:picMkLst>
            <pc:docMk/>
            <pc:sldMk cId="565322369" sldId="262"/>
            <ac:picMk id="2050" creationId="{5670709F-2792-615E-93AA-7B5ED8653ED9}"/>
          </ac:picMkLst>
        </pc:picChg>
        <pc:picChg chg="add mod">
          <ac:chgData name="Amey Ghate" userId="ec92475e7cb96151" providerId="LiveId" clId="{94440494-C221-41FA-B52B-F02072CAFDF8}" dt="2023-08-23T04:51:21.112" v="514" actId="1076"/>
          <ac:picMkLst>
            <pc:docMk/>
            <pc:sldMk cId="565322369" sldId="262"/>
            <ac:picMk id="2052" creationId="{37670EF1-86C2-47AD-F9BE-359294D5AB5F}"/>
          </ac:picMkLst>
        </pc:picChg>
      </pc:sldChg>
      <pc:sldChg chg="modSp new mod setBg">
        <pc:chgData name="Amey Ghate" userId="ec92475e7cb96151" providerId="LiveId" clId="{94440494-C221-41FA-B52B-F02072CAFDF8}" dt="2023-08-23T05:07:00.471" v="883" actId="20577"/>
        <pc:sldMkLst>
          <pc:docMk/>
          <pc:sldMk cId="1971348523" sldId="263"/>
        </pc:sldMkLst>
        <pc:spChg chg="mod">
          <ac:chgData name="Amey Ghate" userId="ec92475e7cb96151" providerId="LiveId" clId="{94440494-C221-41FA-B52B-F02072CAFDF8}" dt="2023-08-23T05:07:00.471" v="883" actId="20577"/>
          <ac:spMkLst>
            <pc:docMk/>
            <pc:sldMk cId="1971348523" sldId="263"/>
            <ac:spMk id="2" creationId="{AF6371C4-A30D-32B7-684F-D89EFAEC16AE}"/>
          </ac:spMkLst>
        </pc:spChg>
        <pc:spChg chg="mod">
          <ac:chgData name="Amey Ghate" userId="ec92475e7cb96151" providerId="LiveId" clId="{94440494-C221-41FA-B52B-F02072CAFDF8}" dt="2023-08-23T04:53:58.970" v="559" actId="20577"/>
          <ac:spMkLst>
            <pc:docMk/>
            <pc:sldMk cId="1971348523" sldId="263"/>
            <ac:spMk id="3" creationId="{D6673DCF-6690-F8EC-AFE8-4D493EDF7447}"/>
          </ac:spMkLst>
        </pc:spChg>
      </pc:sldChg>
      <pc:sldChg chg="new del">
        <pc:chgData name="Amey Ghate" userId="ec92475e7cb96151" providerId="LiveId" clId="{94440494-C221-41FA-B52B-F02072CAFDF8}" dt="2023-08-23T04:54:50.945" v="564" actId="47"/>
        <pc:sldMkLst>
          <pc:docMk/>
          <pc:sldMk cId="4016171060" sldId="264"/>
        </pc:sldMkLst>
      </pc:sldChg>
      <pc:sldChg chg="addSp delSp modSp add mod ord">
        <pc:chgData name="Amey Ghate" userId="ec92475e7cb96151" providerId="LiveId" clId="{94440494-C221-41FA-B52B-F02072CAFDF8}" dt="2023-08-23T05:01:51.214" v="793" actId="14100"/>
        <pc:sldMkLst>
          <pc:docMk/>
          <pc:sldMk cId="1674119343" sldId="265"/>
        </pc:sldMkLst>
        <pc:spChg chg="mod">
          <ac:chgData name="Amey Ghate" userId="ec92475e7cb96151" providerId="LiveId" clId="{94440494-C221-41FA-B52B-F02072CAFDF8}" dt="2023-08-23T04:55:13.739" v="581" actId="20577"/>
          <ac:spMkLst>
            <pc:docMk/>
            <pc:sldMk cId="1674119343" sldId="265"/>
            <ac:spMk id="2" creationId="{41128E83-368F-B6C1-125D-13CD8CE31B2C}"/>
          </ac:spMkLst>
        </pc:spChg>
        <pc:spChg chg="add del mod">
          <ac:chgData name="Amey Ghate" userId="ec92475e7cb96151" providerId="LiveId" clId="{94440494-C221-41FA-B52B-F02072CAFDF8}" dt="2023-08-23T04:55:46.837" v="586" actId="478"/>
          <ac:spMkLst>
            <pc:docMk/>
            <pc:sldMk cId="1674119343" sldId="265"/>
            <ac:spMk id="4" creationId="{8DBCF1E4-AD9E-B991-A7CE-5DB809222AC6}"/>
          </ac:spMkLst>
        </pc:spChg>
        <pc:spChg chg="mod">
          <ac:chgData name="Amey Ghate" userId="ec92475e7cb96151" providerId="LiveId" clId="{94440494-C221-41FA-B52B-F02072CAFDF8}" dt="2023-08-23T04:59:59.304" v="738" actId="20577"/>
          <ac:spMkLst>
            <pc:docMk/>
            <pc:sldMk cId="1674119343" sldId="265"/>
            <ac:spMk id="5" creationId="{09BBC7D1-4F5B-5D4E-86DC-C8D067571668}"/>
          </ac:spMkLst>
        </pc:spChg>
        <pc:spChg chg="del mod">
          <ac:chgData name="Amey Ghate" userId="ec92475e7cb96151" providerId="LiveId" clId="{94440494-C221-41FA-B52B-F02072CAFDF8}" dt="2023-08-23T04:58:43.798" v="674" actId="478"/>
          <ac:spMkLst>
            <pc:docMk/>
            <pc:sldMk cId="1674119343" sldId="265"/>
            <ac:spMk id="8" creationId="{13975A6F-58C9-10B3-428A-8972DA8E769A}"/>
          </ac:spMkLst>
        </pc:spChg>
        <pc:spChg chg="add mod">
          <ac:chgData name="Amey Ghate" userId="ec92475e7cb96151" providerId="LiveId" clId="{94440494-C221-41FA-B52B-F02072CAFDF8}" dt="2023-08-23T04:58:23.962" v="670" actId="1076"/>
          <ac:spMkLst>
            <pc:docMk/>
            <pc:sldMk cId="1674119343" sldId="265"/>
            <ac:spMk id="9" creationId="{A29EB641-E125-7DCE-E56A-D60C93F74551}"/>
          </ac:spMkLst>
        </pc:spChg>
        <pc:spChg chg="add mod">
          <ac:chgData name="Amey Ghate" userId="ec92475e7cb96151" providerId="LiveId" clId="{94440494-C221-41FA-B52B-F02072CAFDF8}" dt="2023-08-23T04:59:18.968" v="681" actId="1076"/>
          <ac:spMkLst>
            <pc:docMk/>
            <pc:sldMk cId="1674119343" sldId="265"/>
            <ac:spMk id="10" creationId="{EE27B6F1-68E3-E34B-1125-DADD390CFC54}"/>
          </ac:spMkLst>
        </pc:spChg>
        <pc:spChg chg="add mod">
          <ac:chgData name="Amey Ghate" userId="ec92475e7cb96151" providerId="LiveId" clId="{94440494-C221-41FA-B52B-F02072CAFDF8}" dt="2023-08-23T05:00:35.843" v="762" actId="20577"/>
          <ac:spMkLst>
            <pc:docMk/>
            <pc:sldMk cId="1674119343" sldId="265"/>
            <ac:spMk id="12" creationId="{D959B7EC-69D7-1576-B95A-0D29098D2253}"/>
          </ac:spMkLst>
        </pc:spChg>
        <pc:spChg chg="add mod">
          <ac:chgData name="Amey Ghate" userId="ec92475e7cb96151" providerId="LiveId" clId="{94440494-C221-41FA-B52B-F02072CAFDF8}" dt="2023-08-23T05:01:51.214" v="793" actId="14100"/>
          <ac:spMkLst>
            <pc:docMk/>
            <pc:sldMk cId="1674119343" sldId="265"/>
            <ac:spMk id="15" creationId="{3E19638B-3AF7-4622-AE66-2B8F24F65501}"/>
          </ac:spMkLst>
        </pc:spChg>
        <pc:graphicFrameChg chg="add mod modGraphic">
          <ac:chgData name="Amey Ghate" userId="ec92475e7cb96151" providerId="LiveId" clId="{94440494-C221-41FA-B52B-F02072CAFDF8}" dt="2023-08-23T04:58:33.989" v="672" actId="1076"/>
          <ac:graphicFrameMkLst>
            <pc:docMk/>
            <pc:sldMk cId="1674119343" sldId="265"/>
            <ac:graphicFrameMk id="6" creationId="{AA2CF763-3632-BEB7-D192-A2117F69DBF1}"/>
          </ac:graphicFrameMkLst>
        </pc:graphicFrameChg>
        <pc:graphicFrameChg chg="add mod modGraphic">
          <ac:chgData name="Amey Ghate" userId="ec92475e7cb96151" providerId="LiveId" clId="{94440494-C221-41FA-B52B-F02072CAFDF8}" dt="2023-08-23T05:01:07.540" v="772" actId="20577"/>
          <ac:graphicFrameMkLst>
            <pc:docMk/>
            <pc:sldMk cId="1674119343" sldId="265"/>
            <ac:graphicFrameMk id="11" creationId="{A2B65CA6-4046-0663-D3F6-AFFB3CE97B88}"/>
          </ac:graphicFrameMkLst>
        </pc:graphicFrameChg>
        <pc:graphicFrameChg chg="add mod modGraphic">
          <ac:chgData name="Amey Ghate" userId="ec92475e7cb96151" providerId="LiveId" clId="{94440494-C221-41FA-B52B-F02072CAFDF8}" dt="2023-08-23T05:01:23.742" v="788" actId="20577"/>
          <ac:graphicFrameMkLst>
            <pc:docMk/>
            <pc:sldMk cId="1674119343" sldId="265"/>
            <ac:graphicFrameMk id="13" creationId="{A6051EA4-1FA6-2FB1-BFEB-37C829500C8C}"/>
          </ac:graphicFrameMkLst>
        </pc:graphicFrameChg>
        <pc:picChg chg="del">
          <ac:chgData name="Amey Ghate" userId="ec92475e7cb96151" providerId="LiveId" clId="{94440494-C221-41FA-B52B-F02072CAFDF8}" dt="2023-08-23T04:55:16.387" v="582" actId="478"/>
          <ac:picMkLst>
            <pc:docMk/>
            <pc:sldMk cId="1674119343" sldId="265"/>
            <ac:picMk id="2050" creationId="{5670709F-2792-615E-93AA-7B5ED8653ED9}"/>
          </ac:picMkLst>
        </pc:picChg>
        <pc:picChg chg="del">
          <ac:chgData name="Amey Ghate" userId="ec92475e7cb96151" providerId="LiveId" clId="{94440494-C221-41FA-B52B-F02072CAFDF8}" dt="2023-08-23T04:55:18.020" v="583" actId="478"/>
          <ac:picMkLst>
            <pc:docMk/>
            <pc:sldMk cId="1674119343" sldId="265"/>
            <ac:picMk id="2052" creationId="{37670EF1-86C2-47AD-F9BE-359294D5AB5F}"/>
          </ac:picMkLst>
        </pc:picChg>
      </pc:sldChg>
      <pc:sldChg chg="addSp delSp modSp add mod">
        <pc:chgData name="Amey Ghate" userId="ec92475e7cb96151" providerId="LiveId" clId="{94440494-C221-41FA-B52B-F02072CAFDF8}" dt="2023-08-23T05:06:10.333" v="874" actId="20577"/>
        <pc:sldMkLst>
          <pc:docMk/>
          <pc:sldMk cId="2702978264" sldId="266"/>
        </pc:sldMkLst>
        <pc:spChg chg="mod">
          <ac:chgData name="Amey Ghate" userId="ec92475e7cb96151" providerId="LiveId" clId="{94440494-C221-41FA-B52B-F02072CAFDF8}" dt="2023-08-23T05:03:10.884" v="840" actId="1076"/>
          <ac:spMkLst>
            <pc:docMk/>
            <pc:sldMk cId="2702978264" sldId="266"/>
            <ac:spMk id="2" creationId="{41128E83-368F-B6C1-125D-13CD8CE31B2C}"/>
          </ac:spMkLst>
        </pc:spChg>
        <pc:spChg chg="mod">
          <ac:chgData name="Amey Ghate" userId="ec92475e7cb96151" providerId="LiveId" clId="{94440494-C221-41FA-B52B-F02072CAFDF8}" dt="2023-08-23T05:04:55.845" v="862" actId="1076"/>
          <ac:spMkLst>
            <pc:docMk/>
            <pc:sldMk cId="2702978264" sldId="266"/>
            <ac:spMk id="5" creationId="{09BBC7D1-4F5B-5D4E-86DC-C8D067571668}"/>
          </ac:spMkLst>
        </pc:spChg>
        <pc:spChg chg="del mod">
          <ac:chgData name="Amey Ghate" userId="ec92475e7cb96151" providerId="LiveId" clId="{94440494-C221-41FA-B52B-F02072CAFDF8}" dt="2023-08-23T05:03:17.365" v="842" actId="478"/>
          <ac:spMkLst>
            <pc:docMk/>
            <pc:sldMk cId="2702978264" sldId="266"/>
            <ac:spMk id="9" creationId="{A29EB641-E125-7DCE-E56A-D60C93F74551}"/>
          </ac:spMkLst>
        </pc:spChg>
        <pc:spChg chg="mod">
          <ac:chgData name="Amey Ghate" userId="ec92475e7cb96151" providerId="LiveId" clId="{94440494-C221-41FA-B52B-F02072CAFDF8}" dt="2023-08-23T05:03:23.596" v="843" actId="1076"/>
          <ac:spMkLst>
            <pc:docMk/>
            <pc:sldMk cId="2702978264" sldId="266"/>
            <ac:spMk id="10" creationId="{EE27B6F1-68E3-E34B-1125-DADD390CFC54}"/>
          </ac:spMkLst>
        </pc:spChg>
        <pc:spChg chg="mod">
          <ac:chgData name="Amey Ghate" userId="ec92475e7cb96151" providerId="LiveId" clId="{94440494-C221-41FA-B52B-F02072CAFDF8}" dt="2023-08-23T05:05:01.287" v="863" actId="1076"/>
          <ac:spMkLst>
            <pc:docMk/>
            <pc:sldMk cId="2702978264" sldId="266"/>
            <ac:spMk id="12" creationId="{D959B7EC-69D7-1576-B95A-0D29098D2253}"/>
          </ac:spMkLst>
        </pc:spChg>
        <pc:spChg chg="mod">
          <ac:chgData name="Amey Ghate" userId="ec92475e7cb96151" providerId="LiveId" clId="{94440494-C221-41FA-B52B-F02072CAFDF8}" dt="2023-08-23T05:06:10.333" v="874" actId="20577"/>
          <ac:spMkLst>
            <pc:docMk/>
            <pc:sldMk cId="2702978264" sldId="266"/>
            <ac:spMk id="15" creationId="{3E19638B-3AF7-4622-AE66-2B8F24F65501}"/>
          </ac:spMkLst>
        </pc:spChg>
        <pc:graphicFrameChg chg="del modGraphic">
          <ac:chgData name="Amey Ghate" userId="ec92475e7cb96151" providerId="LiveId" clId="{94440494-C221-41FA-B52B-F02072CAFDF8}" dt="2023-08-23T05:03:36.821" v="848" actId="478"/>
          <ac:graphicFrameMkLst>
            <pc:docMk/>
            <pc:sldMk cId="2702978264" sldId="266"/>
            <ac:graphicFrameMk id="6" creationId="{AA2CF763-3632-BEB7-D192-A2117F69DBF1}"/>
          </ac:graphicFrameMkLst>
        </pc:graphicFrameChg>
        <pc:graphicFrameChg chg="del">
          <ac:chgData name="Amey Ghate" userId="ec92475e7cb96151" providerId="LiveId" clId="{94440494-C221-41FA-B52B-F02072CAFDF8}" dt="2023-08-23T05:03:39.249" v="849" actId="478"/>
          <ac:graphicFrameMkLst>
            <pc:docMk/>
            <pc:sldMk cId="2702978264" sldId="266"/>
            <ac:graphicFrameMk id="11" creationId="{A2B65CA6-4046-0663-D3F6-AFFB3CE97B88}"/>
          </ac:graphicFrameMkLst>
        </pc:graphicFrameChg>
        <pc:graphicFrameChg chg="del">
          <ac:chgData name="Amey Ghate" userId="ec92475e7cb96151" providerId="LiveId" clId="{94440494-C221-41FA-B52B-F02072CAFDF8}" dt="2023-08-23T05:03:41.798" v="850" actId="478"/>
          <ac:graphicFrameMkLst>
            <pc:docMk/>
            <pc:sldMk cId="2702978264" sldId="266"/>
            <ac:graphicFrameMk id="13" creationId="{A6051EA4-1FA6-2FB1-BFEB-37C829500C8C}"/>
          </ac:graphicFrameMkLst>
        </pc:graphicFrameChg>
        <pc:picChg chg="add mod">
          <ac:chgData name="Amey Ghate" userId="ec92475e7cb96151" providerId="LiveId" clId="{94440494-C221-41FA-B52B-F02072CAFDF8}" dt="2023-08-23T05:04:24.308" v="856" actId="1076"/>
          <ac:picMkLst>
            <pc:docMk/>
            <pc:sldMk cId="2702978264" sldId="266"/>
            <ac:picMk id="3074" creationId="{3011930C-7465-2906-4C2D-4FD7391F3EF2}"/>
          </ac:picMkLst>
        </pc:picChg>
        <pc:picChg chg="add mod">
          <ac:chgData name="Amey Ghate" userId="ec92475e7cb96151" providerId="LiveId" clId="{94440494-C221-41FA-B52B-F02072CAFDF8}" dt="2023-08-23T05:04:53.068" v="861" actId="1076"/>
          <ac:picMkLst>
            <pc:docMk/>
            <pc:sldMk cId="2702978264" sldId="266"/>
            <ac:picMk id="3076" creationId="{6F8CB719-8578-9226-009E-981E342E0B87}"/>
          </ac:picMkLst>
        </pc:picChg>
        <pc:picChg chg="add mod">
          <ac:chgData name="Amey Ghate" userId="ec92475e7cb96151" providerId="LiveId" clId="{94440494-C221-41FA-B52B-F02072CAFDF8}" dt="2023-08-23T05:05:32.262" v="867" actId="14100"/>
          <ac:picMkLst>
            <pc:docMk/>
            <pc:sldMk cId="2702978264" sldId="266"/>
            <ac:picMk id="3078" creationId="{257508E8-2063-3BF2-CEE1-C5A891F1E328}"/>
          </ac:picMkLst>
        </pc:picChg>
      </pc:sldChg>
      <pc:sldChg chg="addSp delSp modSp add mod ord">
        <pc:chgData name="Amey Ghate" userId="ec92475e7cb96151" providerId="LiveId" clId="{94440494-C221-41FA-B52B-F02072CAFDF8}" dt="2023-08-23T05:13:28.944" v="949" actId="20577"/>
        <pc:sldMkLst>
          <pc:docMk/>
          <pc:sldMk cId="307418561" sldId="267"/>
        </pc:sldMkLst>
        <pc:spChg chg="mod">
          <ac:chgData name="Amey Ghate" userId="ec92475e7cb96151" providerId="LiveId" clId="{94440494-C221-41FA-B52B-F02072CAFDF8}" dt="2023-08-23T05:09:33.370" v="909" actId="122"/>
          <ac:spMkLst>
            <pc:docMk/>
            <pc:sldMk cId="307418561" sldId="267"/>
            <ac:spMk id="2" creationId="{AF6371C4-A30D-32B7-684F-D89EFAEC16AE}"/>
          </ac:spMkLst>
        </pc:spChg>
        <pc:spChg chg="del">
          <ac:chgData name="Amey Ghate" userId="ec92475e7cb96151" providerId="LiveId" clId="{94440494-C221-41FA-B52B-F02072CAFDF8}" dt="2023-08-23T05:09:19.060" v="907" actId="478"/>
          <ac:spMkLst>
            <pc:docMk/>
            <pc:sldMk cId="307418561" sldId="267"/>
            <ac:spMk id="3" creationId="{D6673DCF-6690-F8EC-AFE8-4D493EDF7447}"/>
          </ac:spMkLst>
        </pc:spChg>
        <pc:spChg chg="add mod">
          <ac:chgData name="Amey Ghate" userId="ec92475e7cb96151" providerId="LiveId" clId="{94440494-C221-41FA-B52B-F02072CAFDF8}" dt="2023-08-23T05:13:28.944" v="949" actId="20577"/>
          <ac:spMkLst>
            <pc:docMk/>
            <pc:sldMk cId="307418561" sldId="267"/>
            <ac:spMk id="5" creationId="{384429C3-805C-5D04-8A8B-FCDE481192E9}"/>
          </ac:spMkLst>
        </pc:spChg>
      </pc:sldChg>
      <pc:sldChg chg="addSp delSp modSp add mod ord">
        <pc:chgData name="Amey Ghate" userId="ec92475e7cb96151" providerId="LiveId" clId="{94440494-C221-41FA-B52B-F02072CAFDF8}" dt="2023-08-23T05:15:54.526" v="967" actId="20577"/>
        <pc:sldMkLst>
          <pc:docMk/>
          <pc:sldMk cId="1035985488" sldId="268"/>
        </pc:sldMkLst>
        <pc:spChg chg="mod">
          <ac:chgData name="Amey Ghate" userId="ec92475e7cb96151" providerId="LiveId" clId="{94440494-C221-41FA-B52B-F02072CAFDF8}" dt="2023-08-23T05:15:54.526" v="967" actId="20577"/>
          <ac:spMkLst>
            <pc:docMk/>
            <pc:sldMk cId="1035985488" sldId="268"/>
            <ac:spMk id="2" creationId="{AF6371C4-A30D-32B7-684F-D89EFAEC16AE}"/>
          </ac:spMkLst>
        </pc:spChg>
        <pc:spChg chg="del mod">
          <ac:chgData name="Amey Ghate" userId="ec92475e7cb96151" providerId="LiveId" clId="{94440494-C221-41FA-B52B-F02072CAFDF8}" dt="2023-08-23T05:15:31.228" v="954" actId="478"/>
          <ac:spMkLst>
            <pc:docMk/>
            <pc:sldMk cId="1035985488" sldId="268"/>
            <ac:spMk id="3" creationId="{D6673DCF-6690-F8EC-AFE8-4D493EDF7447}"/>
          </ac:spMkLst>
        </pc:spChg>
        <pc:spChg chg="add del mod">
          <ac:chgData name="Amey Ghate" userId="ec92475e7cb96151" providerId="LiveId" clId="{94440494-C221-41FA-B52B-F02072CAFDF8}" dt="2023-08-23T05:15:34.905" v="955" actId="478"/>
          <ac:spMkLst>
            <pc:docMk/>
            <pc:sldMk cId="1035985488" sldId="268"/>
            <ac:spMk id="5" creationId="{6D75A7AD-5902-7EC4-D3BD-092561E5A42D}"/>
          </ac:spMkLst>
        </pc:spChg>
      </pc:sldChg>
      <pc:sldMasterChg chg="addSldLayout">
        <pc:chgData name="Amey Ghate" userId="ec92475e7cb96151" providerId="LiveId" clId="{94440494-C221-41FA-B52B-F02072CAFDF8}" dt="2023-08-23T04:14:59.820" v="0" actId="680"/>
        <pc:sldMasterMkLst>
          <pc:docMk/>
          <pc:sldMasterMk cId="360019357" sldId="2147483648"/>
        </pc:sldMasterMkLst>
        <pc:sldLayoutChg chg="add">
          <pc:chgData name="Amey Ghate" userId="ec92475e7cb96151" providerId="LiveId" clId="{94440494-C221-41FA-B52B-F02072CAFDF8}" dt="2023-08-23T04:14:59.820" v="0" actId="680"/>
          <pc:sldLayoutMkLst>
            <pc:docMk/>
            <pc:sldMasterMk cId="360019357" sldId="2147483648"/>
            <pc:sldLayoutMk cId="2081497040" sldId="214748364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51810-D465-4E52-B483-F71F710A3D5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3E78164D-EF3C-43A9-B625-E6C0597969DC}">
      <dgm:prSet phldrT="[Text]" custT="1"/>
      <dgm:spPr>
        <a:xfrm>
          <a:off x="1322778" y="821648"/>
          <a:ext cx="2108710"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Calibri"/>
              <a:ea typeface="+mn-ea"/>
              <a:cs typeface="+mn-cs"/>
            </a:rPr>
            <a:t>Dataset Preparation and Visualization</a:t>
          </a:r>
        </a:p>
      </dgm:t>
    </dgm:pt>
    <dgm:pt modelId="{91329AA6-395E-4814-B958-B003ED98B07E}" type="parTrans" cxnId="{6E8C15BB-0143-4CD9-9469-C9D3647E816B}">
      <dgm:prSet/>
      <dgm:spPr>
        <a:xfrm>
          <a:off x="1107957" y="985383"/>
          <a:ext cx="214820" cy="1302033"/>
        </a:xfrm>
        <a:custGeom>
          <a:avLst/>
          <a:gdLst/>
          <a:ahLst/>
          <a:cxnLst/>
          <a:rect l="0" t="0" r="0" b="0"/>
          <a:pathLst>
            <a:path>
              <a:moveTo>
                <a:pt x="0" y="1302033"/>
              </a:moveTo>
              <a:lnTo>
                <a:pt x="107410" y="1302033"/>
              </a:lnTo>
              <a:lnTo>
                <a:pt x="107410" y="0"/>
              </a:lnTo>
              <a:lnTo>
                <a:pt x="214820" y="0"/>
              </a:lnTo>
            </a:path>
          </a:pathLst>
        </a:custGeom>
        <a:noFill/>
        <a:ln w="25400" cap="flat" cmpd="sng" algn="ctr">
          <a:solidFill>
            <a:srgbClr val="F7961F">
              <a:shade val="6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A67173F2-6BCC-4C6F-A1F8-0D68B62BF5C8}" type="sibTrans" cxnId="{6E8C15BB-0143-4CD9-9469-C9D3647E816B}">
      <dgm:prSet/>
      <dgm:spPr/>
      <dgm:t>
        <a:bodyPr/>
        <a:lstStyle/>
        <a:p>
          <a:endParaRPr lang="en-US"/>
        </a:p>
      </dgm:t>
    </dgm:pt>
    <dgm:pt modelId="{9DDF6689-704E-484D-AEBA-33ACAF38AD01}">
      <dgm:prSet phldrT="[Text]" custT="1"/>
      <dgm:spPr>
        <a:xfrm>
          <a:off x="1322778" y="3273578"/>
          <a:ext cx="2108710"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Calibri"/>
              <a:ea typeface="+mn-ea"/>
              <a:cs typeface="+mn-cs"/>
            </a:rPr>
            <a:t>Model Comparison</a:t>
          </a:r>
        </a:p>
      </dgm:t>
    </dgm:pt>
    <dgm:pt modelId="{5257D8C7-6EFB-47AC-87C2-C96186E81DE4}" type="parTrans" cxnId="{205848D6-7ED9-47FD-8BB4-2A0E14ED6832}">
      <dgm:prSet/>
      <dgm:spPr>
        <a:xfrm>
          <a:off x="1107957" y="2287416"/>
          <a:ext cx="214820" cy="1149897"/>
        </a:xfrm>
        <a:custGeom>
          <a:avLst/>
          <a:gdLst/>
          <a:ahLst/>
          <a:cxnLst/>
          <a:rect l="0" t="0" r="0" b="0"/>
          <a:pathLst>
            <a:path>
              <a:moveTo>
                <a:pt x="0" y="0"/>
              </a:moveTo>
              <a:lnTo>
                <a:pt x="107410" y="0"/>
              </a:lnTo>
              <a:lnTo>
                <a:pt x="107410" y="1149897"/>
              </a:lnTo>
              <a:lnTo>
                <a:pt x="214820" y="1149897"/>
              </a:lnTo>
            </a:path>
          </a:pathLst>
        </a:custGeom>
        <a:noFill/>
        <a:ln w="25400" cap="flat" cmpd="sng" algn="ctr">
          <a:solidFill>
            <a:srgbClr val="F7961F">
              <a:shade val="6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710C02E7-7D48-4650-9118-54B5ACFA46B8}" type="sibTrans" cxnId="{205848D6-7ED9-47FD-8BB4-2A0E14ED6832}">
      <dgm:prSet/>
      <dgm:spPr/>
      <dgm:t>
        <a:bodyPr/>
        <a:lstStyle/>
        <a:p>
          <a:endParaRPr lang="en-US"/>
        </a:p>
      </dgm:t>
    </dgm:pt>
    <dgm:pt modelId="{75306809-2E2C-4767-BFD4-163AE3B87FFC}">
      <dgm:prSet custT="1"/>
      <dgm:spPr>
        <a:xfrm>
          <a:off x="1322778" y="2607039"/>
          <a:ext cx="2108710"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Calibri"/>
              <a:ea typeface="+mn-ea"/>
              <a:cs typeface="+mn-cs"/>
            </a:rPr>
            <a:t>Feature Selection</a:t>
          </a:r>
        </a:p>
      </dgm:t>
    </dgm:pt>
    <dgm:pt modelId="{284A9A19-603A-4703-BB15-01963282EEF9}" type="parTrans" cxnId="{79AE6AE6-18F8-4A7C-8235-598463A5AB2A}">
      <dgm:prSet/>
      <dgm:spPr>
        <a:xfrm>
          <a:off x="1107957" y="2287416"/>
          <a:ext cx="214820" cy="483357"/>
        </a:xfrm>
        <a:custGeom>
          <a:avLst/>
          <a:gdLst/>
          <a:ahLst/>
          <a:cxnLst/>
          <a:rect l="0" t="0" r="0" b="0"/>
          <a:pathLst>
            <a:path>
              <a:moveTo>
                <a:pt x="0" y="0"/>
              </a:moveTo>
              <a:lnTo>
                <a:pt x="107410" y="0"/>
              </a:lnTo>
              <a:lnTo>
                <a:pt x="107410" y="483357"/>
              </a:lnTo>
              <a:lnTo>
                <a:pt x="214820" y="483357"/>
              </a:lnTo>
            </a:path>
          </a:pathLst>
        </a:custGeom>
        <a:noFill/>
        <a:ln w="25400" cap="flat" cmpd="sng" algn="ctr">
          <a:solidFill>
            <a:srgbClr val="F7961F">
              <a:shade val="6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EEE306DC-AEF0-4127-BCC1-2621057C4BCB}" type="sibTrans" cxnId="{79AE6AE6-18F8-4A7C-8235-598463A5AB2A}">
      <dgm:prSet/>
      <dgm:spPr/>
      <dgm:t>
        <a:bodyPr/>
        <a:lstStyle/>
        <a:p>
          <a:endParaRPr lang="en-US"/>
        </a:p>
      </dgm:t>
    </dgm:pt>
    <dgm:pt modelId="{4AFD9295-FE2A-4F87-A948-1DDD37A68414}">
      <dgm:prSet custT="1"/>
      <dgm:spPr>
        <a:xfrm>
          <a:off x="1322778" y="3921069"/>
          <a:ext cx="2108710"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Calibri"/>
              <a:ea typeface="+mn-ea"/>
              <a:cs typeface="+mn-cs"/>
            </a:rPr>
            <a:t>Conclusions</a:t>
          </a:r>
        </a:p>
      </dgm:t>
    </dgm:pt>
    <dgm:pt modelId="{2084A353-CE75-4B89-BECE-40BBBF35205D}" type="parTrans" cxnId="{42F43397-2FF2-41A8-A9C1-E01BB7A9D7F4}">
      <dgm:prSet/>
      <dgm:spPr>
        <a:xfrm>
          <a:off x="1107957" y="2287416"/>
          <a:ext cx="214820" cy="1797387"/>
        </a:xfrm>
        <a:custGeom>
          <a:avLst/>
          <a:gdLst/>
          <a:ahLst/>
          <a:cxnLst/>
          <a:rect l="0" t="0" r="0" b="0"/>
          <a:pathLst>
            <a:path>
              <a:moveTo>
                <a:pt x="0" y="0"/>
              </a:moveTo>
              <a:lnTo>
                <a:pt x="107410" y="0"/>
              </a:lnTo>
              <a:lnTo>
                <a:pt x="107410" y="1797387"/>
              </a:lnTo>
              <a:lnTo>
                <a:pt x="214820" y="1797387"/>
              </a:lnTo>
            </a:path>
          </a:pathLst>
        </a:custGeom>
        <a:noFill/>
        <a:ln w="25400" cap="flat" cmpd="sng" algn="ctr">
          <a:solidFill>
            <a:srgbClr val="F7961F">
              <a:shade val="6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240F8C5C-9E7C-4EE6-B637-89521B7AC2EF}" type="sibTrans" cxnId="{42F43397-2FF2-41A8-A9C1-E01BB7A9D7F4}">
      <dgm:prSet/>
      <dgm:spPr/>
      <dgm:t>
        <a:bodyPr/>
        <a:lstStyle/>
        <a:p>
          <a:endParaRPr lang="en-US"/>
        </a:p>
      </dgm:t>
    </dgm:pt>
    <dgm:pt modelId="{59BEC427-E42B-4489-8F5C-CC16B205B184}">
      <dgm:prSet phldrT="[Text]" custT="1"/>
      <dgm:spPr>
        <a:xfrm>
          <a:off x="3657597" y="1748981"/>
          <a:ext cx="237376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Remove the outliers if any</a:t>
          </a:r>
        </a:p>
      </dgm:t>
    </dgm:pt>
    <dgm:pt modelId="{2A9B7A19-087F-4991-8215-E152E83DFD21}" type="parTrans" cxnId="{9AF54D31-E74B-44F4-AB1B-D46C0C2FB0E2}">
      <dgm:prSet/>
      <dgm:spPr>
        <a:xfrm>
          <a:off x="3431488" y="985383"/>
          <a:ext cx="226109" cy="927333"/>
        </a:xfrm>
        <a:custGeom>
          <a:avLst/>
          <a:gdLst/>
          <a:ahLst/>
          <a:cxnLst/>
          <a:rect l="0" t="0" r="0" b="0"/>
          <a:pathLst>
            <a:path>
              <a:moveTo>
                <a:pt x="0" y="0"/>
              </a:moveTo>
              <a:lnTo>
                <a:pt x="113054" y="0"/>
              </a:lnTo>
              <a:lnTo>
                <a:pt x="113054" y="927333"/>
              </a:lnTo>
              <a:lnTo>
                <a:pt x="226109" y="927333"/>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3B154C27-048F-4C72-9D48-BB15626F267B}" type="sibTrans" cxnId="{9AF54D31-E74B-44F4-AB1B-D46C0C2FB0E2}">
      <dgm:prSet/>
      <dgm:spPr/>
      <dgm:t>
        <a:bodyPr/>
        <a:lstStyle/>
        <a:p>
          <a:endParaRPr lang="en-US"/>
        </a:p>
      </dgm:t>
    </dgm:pt>
    <dgm:pt modelId="{2200FD4D-C6D2-4DB3-89D2-0B4EA236EE4A}">
      <dgm:prSet custT="1"/>
      <dgm:spPr>
        <a:xfrm>
          <a:off x="3657597" y="111630"/>
          <a:ext cx="237376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Transform data type if needed</a:t>
          </a:r>
        </a:p>
      </dgm:t>
    </dgm:pt>
    <dgm:pt modelId="{89261C52-2129-4897-B770-EB1C49867B3A}" type="parTrans" cxnId="{C207DAC4-675D-499C-A77A-615C0201BC3B}">
      <dgm:prSet/>
      <dgm:spPr>
        <a:xfrm>
          <a:off x="3431488" y="275365"/>
          <a:ext cx="226109" cy="710017"/>
        </a:xfrm>
        <a:custGeom>
          <a:avLst/>
          <a:gdLst/>
          <a:ahLst/>
          <a:cxnLst/>
          <a:rect l="0" t="0" r="0" b="0"/>
          <a:pathLst>
            <a:path>
              <a:moveTo>
                <a:pt x="0" y="710017"/>
              </a:moveTo>
              <a:lnTo>
                <a:pt x="113054" y="710017"/>
              </a:lnTo>
              <a:lnTo>
                <a:pt x="113054" y="0"/>
              </a:lnTo>
              <a:lnTo>
                <a:pt x="226109" y="0"/>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DF4F0C04-F79A-4948-A216-63F419A7C428}" type="sibTrans" cxnId="{C207DAC4-675D-499C-A77A-615C0201BC3B}">
      <dgm:prSet/>
      <dgm:spPr/>
      <dgm:t>
        <a:bodyPr/>
        <a:lstStyle/>
        <a:p>
          <a:endParaRPr lang="en-US"/>
        </a:p>
      </dgm:t>
    </dgm:pt>
    <dgm:pt modelId="{C88E2A37-F348-43D1-B1FA-EADDAF3D13C6}">
      <dgm:prSet phldrT="[Text]" custT="1"/>
      <dgm:spPr>
        <a:xfrm>
          <a:off x="3657597" y="520968"/>
          <a:ext cx="237376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Working with Data Gaps</a:t>
          </a:r>
        </a:p>
      </dgm:t>
    </dgm:pt>
    <dgm:pt modelId="{D2254CBF-DBE0-441E-BAE1-ED72FD7777FD}" type="parTrans" cxnId="{20DDE475-F3F4-408B-BA1B-D66B4A974C92}">
      <dgm:prSet/>
      <dgm:spPr>
        <a:xfrm>
          <a:off x="3431488" y="684703"/>
          <a:ext cx="226109" cy="300679"/>
        </a:xfrm>
        <a:custGeom>
          <a:avLst/>
          <a:gdLst/>
          <a:ahLst/>
          <a:cxnLst/>
          <a:rect l="0" t="0" r="0" b="0"/>
          <a:pathLst>
            <a:path>
              <a:moveTo>
                <a:pt x="0" y="300679"/>
              </a:moveTo>
              <a:lnTo>
                <a:pt x="113054" y="300679"/>
              </a:lnTo>
              <a:lnTo>
                <a:pt x="113054" y="0"/>
              </a:lnTo>
              <a:lnTo>
                <a:pt x="226109" y="0"/>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3779E035-80D5-44D0-8BA5-523A87517A75}" type="sibTrans" cxnId="{20DDE475-F3F4-408B-BA1B-D66B4A974C92}">
      <dgm:prSet/>
      <dgm:spPr/>
      <dgm:t>
        <a:bodyPr/>
        <a:lstStyle/>
        <a:p>
          <a:endParaRPr lang="en-US"/>
        </a:p>
      </dgm:t>
    </dgm:pt>
    <dgm:pt modelId="{CC0C405B-1617-4668-B43F-09880AAE4A5E}">
      <dgm:prSet phldrT="[Text]" custT="1"/>
      <dgm:spPr>
        <a:xfrm>
          <a:off x="3657597" y="930306"/>
          <a:ext cx="237376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Recoding and collapsing features</a:t>
          </a:r>
        </a:p>
      </dgm:t>
    </dgm:pt>
    <dgm:pt modelId="{77B352F4-A40A-4CB5-AEBB-1E23B143F1FF}" type="parTrans" cxnId="{6911FA4A-29B8-422D-9D4F-B74DCDAAC29F}">
      <dgm:prSet/>
      <dgm:spPr>
        <a:xfrm>
          <a:off x="3431488" y="985383"/>
          <a:ext cx="226109" cy="108657"/>
        </a:xfrm>
        <a:custGeom>
          <a:avLst/>
          <a:gdLst/>
          <a:ahLst/>
          <a:cxnLst/>
          <a:rect l="0" t="0" r="0" b="0"/>
          <a:pathLst>
            <a:path>
              <a:moveTo>
                <a:pt x="0" y="0"/>
              </a:moveTo>
              <a:lnTo>
                <a:pt x="113054" y="0"/>
              </a:lnTo>
              <a:lnTo>
                <a:pt x="113054" y="108657"/>
              </a:lnTo>
              <a:lnTo>
                <a:pt x="226109" y="108657"/>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FCE7DD55-48B5-4B75-84D8-DC171047103F}" type="sibTrans" cxnId="{6911FA4A-29B8-422D-9D4F-B74DCDAAC29F}">
      <dgm:prSet/>
      <dgm:spPr/>
      <dgm:t>
        <a:bodyPr/>
        <a:lstStyle/>
        <a:p>
          <a:endParaRPr lang="en-US"/>
        </a:p>
      </dgm:t>
    </dgm:pt>
    <dgm:pt modelId="{38354A5C-1812-469C-AE46-546A1442CCC3}">
      <dgm:prSet phldrT="[Text]" custT="1"/>
      <dgm:spPr>
        <a:xfrm>
          <a:off x="3657597" y="1339643"/>
          <a:ext cx="237376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Culling into categories</a:t>
          </a:r>
        </a:p>
      </dgm:t>
    </dgm:pt>
    <dgm:pt modelId="{F45E09C6-4E83-4628-BA93-102A45EE8C7C}" type="parTrans" cxnId="{CE3C3B60-FB90-43FC-8923-47A859BCA12F}">
      <dgm:prSet/>
      <dgm:spPr>
        <a:xfrm>
          <a:off x="3431488" y="985383"/>
          <a:ext cx="226109" cy="517995"/>
        </a:xfrm>
        <a:custGeom>
          <a:avLst/>
          <a:gdLst/>
          <a:ahLst/>
          <a:cxnLst/>
          <a:rect l="0" t="0" r="0" b="0"/>
          <a:pathLst>
            <a:path>
              <a:moveTo>
                <a:pt x="0" y="0"/>
              </a:moveTo>
              <a:lnTo>
                <a:pt x="113054" y="0"/>
              </a:lnTo>
              <a:lnTo>
                <a:pt x="113054" y="517995"/>
              </a:lnTo>
              <a:lnTo>
                <a:pt x="226109" y="517995"/>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C4550EF8-B815-4E87-B0AC-95597469C7EA}" type="sibTrans" cxnId="{CE3C3B60-FB90-43FC-8923-47A859BCA12F}">
      <dgm:prSet/>
      <dgm:spPr/>
      <dgm:t>
        <a:bodyPr/>
        <a:lstStyle/>
        <a:p>
          <a:endParaRPr lang="en-US"/>
        </a:p>
      </dgm:t>
    </dgm:pt>
    <dgm:pt modelId="{FAC43CF7-B695-41FD-9CDB-23A3D9DD205F}">
      <dgm:prSet phldrT="[Text]" custT="1"/>
      <dgm:spPr>
        <a:xfrm>
          <a:off x="6553195" y="2057399"/>
          <a:ext cx="205241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IN" sz="1200" dirty="0">
              <a:solidFill>
                <a:srgbClr val="FFFFFF"/>
              </a:solidFill>
              <a:latin typeface="Calibri"/>
              <a:ea typeface="+mn-ea"/>
              <a:cs typeface="+mn-cs"/>
            </a:rPr>
            <a:t>Logistic  Regression</a:t>
          </a:r>
          <a:endParaRPr lang="en-US" sz="1200" dirty="0">
            <a:solidFill>
              <a:srgbClr val="FFFFFF"/>
            </a:solidFill>
            <a:latin typeface="Calibri"/>
            <a:ea typeface="+mn-ea"/>
            <a:cs typeface="+mn-cs"/>
          </a:endParaRPr>
        </a:p>
      </dgm:t>
    </dgm:pt>
    <dgm:pt modelId="{00D3547D-0CA2-4DDB-AE8B-7EE0E03097E2}" type="parTrans" cxnId="{B15233D4-EF46-4306-B616-8A5105BAF7B0}">
      <dgm:prSet/>
      <dgm:spPr>
        <a:xfrm>
          <a:off x="6017755" y="2221135"/>
          <a:ext cx="535440" cy="1551885"/>
        </a:xfrm>
        <a:custGeom>
          <a:avLst/>
          <a:gdLst/>
          <a:ahLst/>
          <a:cxnLst/>
          <a:rect l="0" t="0" r="0" b="0"/>
          <a:pathLst>
            <a:path>
              <a:moveTo>
                <a:pt x="0" y="1551885"/>
              </a:moveTo>
              <a:lnTo>
                <a:pt x="267720" y="1551885"/>
              </a:lnTo>
              <a:lnTo>
                <a:pt x="267720" y="0"/>
              </a:lnTo>
              <a:lnTo>
                <a:pt x="535440" y="0"/>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6D611BFD-EEB0-41C2-A10E-3E86872565D4}" type="sibTrans" cxnId="{B15233D4-EF46-4306-B616-8A5105BAF7B0}">
      <dgm:prSet/>
      <dgm:spPr/>
      <dgm:t>
        <a:bodyPr/>
        <a:lstStyle/>
        <a:p>
          <a:endParaRPr lang="en-US"/>
        </a:p>
      </dgm:t>
    </dgm:pt>
    <dgm:pt modelId="{59EEF8DD-DB99-400F-B60C-137E6BC98202}">
      <dgm:prSet phldrT="[Text]" custT="1"/>
      <dgm:spPr>
        <a:xfrm>
          <a:off x="6553195" y="2876075"/>
          <a:ext cx="205241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IN" sz="1200" dirty="0">
              <a:solidFill>
                <a:srgbClr val="FFFFFF"/>
              </a:solidFill>
              <a:latin typeface="Calibri"/>
              <a:ea typeface="+mn-ea"/>
              <a:cs typeface="+mn-cs"/>
            </a:rPr>
            <a:t>Random Forest</a:t>
          </a:r>
          <a:endParaRPr lang="en-US" sz="1200" dirty="0">
            <a:solidFill>
              <a:srgbClr val="FFFFFF"/>
            </a:solidFill>
            <a:latin typeface="Calibri"/>
            <a:ea typeface="+mn-ea"/>
            <a:cs typeface="+mn-cs"/>
          </a:endParaRPr>
        </a:p>
      </dgm:t>
    </dgm:pt>
    <dgm:pt modelId="{CACC80BA-65B9-4EA4-A35C-1EBE9FE14633}" type="parTrans" cxnId="{F7EC9516-614A-4A6E-811C-721888564801}">
      <dgm:prSet/>
      <dgm:spPr>
        <a:xfrm>
          <a:off x="6017755" y="3039810"/>
          <a:ext cx="535440" cy="733209"/>
        </a:xfrm>
        <a:custGeom>
          <a:avLst/>
          <a:gdLst/>
          <a:ahLst/>
          <a:cxnLst/>
          <a:rect l="0" t="0" r="0" b="0"/>
          <a:pathLst>
            <a:path>
              <a:moveTo>
                <a:pt x="0" y="733209"/>
              </a:moveTo>
              <a:lnTo>
                <a:pt x="267720" y="733209"/>
              </a:lnTo>
              <a:lnTo>
                <a:pt x="267720" y="0"/>
              </a:lnTo>
              <a:lnTo>
                <a:pt x="535440" y="0"/>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57F45969-0014-40A3-940F-8B0813C1F33A}" type="sibTrans" cxnId="{F7EC9516-614A-4A6E-811C-721888564801}">
      <dgm:prSet/>
      <dgm:spPr/>
      <dgm:t>
        <a:bodyPr/>
        <a:lstStyle/>
        <a:p>
          <a:endParaRPr lang="en-US"/>
        </a:p>
      </dgm:t>
    </dgm:pt>
    <dgm:pt modelId="{E2D4C8FD-62CD-49BB-8800-08CF05156CEB}">
      <dgm:prSet phldrT="[Text]" custT="1"/>
      <dgm:spPr>
        <a:xfrm>
          <a:off x="6553195" y="2466737"/>
          <a:ext cx="205241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Linear</a:t>
          </a:r>
          <a:r>
            <a:rPr lang="en-US" sz="1200" baseline="0" dirty="0">
              <a:solidFill>
                <a:srgbClr val="FFFFFF"/>
              </a:solidFill>
              <a:latin typeface="Calibri"/>
              <a:ea typeface="+mn-ea"/>
              <a:cs typeface="+mn-cs"/>
            </a:rPr>
            <a:t> Support Vector Classification</a:t>
          </a:r>
          <a:endParaRPr lang="en-US" sz="1200" dirty="0">
            <a:solidFill>
              <a:srgbClr val="FFFFFF"/>
            </a:solidFill>
            <a:latin typeface="Calibri"/>
            <a:ea typeface="+mn-ea"/>
            <a:cs typeface="+mn-cs"/>
          </a:endParaRPr>
        </a:p>
      </dgm:t>
    </dgm:pt>
    <dgm:pt modelId="{E887EB40-A35C-404C-8BB3-40C8C03FE6F0}" type="parTrans" cxnId="{99A82615-CB33-47E1-ADB5-C9FA0C430B2D}">
      <dgm:prSet/>
      <dgm:spPr>
        <a:xfrm>
          <a:off x="6017755" y="2630472"/>
          <a:ext cx="535440" cy="1142547"/>
        </a:xfrm>
        <a:custGeom>
          <a:avLst/>
          <a:gdLst/>
          <a:ahLst/>
          <a:cxnLst/>
          <a:rect l="0" t="0" r="0" b="0"/>
          <a:pathLst>
            <a:path>
              <a:moveTo>
                <a:pt x="0" y="1142547"/>
              </a:moveTo>
              <a:lnTo>
                <a:pt x="267720" y="1142547"/>
              </a:lnTo>
              <a:lnTo>
                <a:pt x="267720" y="0"/>
              </a:lnTo>
              <a:lnTo>
                <a:pt x="535440" y="0"/>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B2E4E2A3-04F3-4F1E-9007-330F155043F9}" type="sibTrans" cxnId="{99A82615-CB33-47E1-ADB5-C9FA0C430B2D}">
      <dgm:prSet/>
      <dgm:spPr/>
      <dgm:t>
        <a:bodyPr/>
        <a:lstStyle/>
        <a:p>
          <a:endParaRPr lang="en-US"/>
        </a:p>
      </dgm:t>
    </dgm:pt>
    <dgm:pt modelId="{863477C3-11FD-4204-9448-5EB3EA747273}">
      <dgm:prSet phldrT="[Text]" custT="1"/>
      <dgm:spPr>
        <a:xfrm>
          <a:off x="3643988" y="2494530"/>
          <a:ext cx="2373766" cy="623549"/>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Split the Dataset into Training Data and Test Data</a:t>
          </a:r>
        </a:p>
      </dgm:t>
    </dgm:pt>
    <dgm:pt modelId="{65D1E8AF-0F74-46DE-BB4B-60B51D17A609}" type="parTrans" cxnId="{5664E92F-CD7B-41CC-9F98-F9594803BF18}">
      <dgm:prSet/>
      <dgm:spPr>
        <a:xfrm>
          <a:off x="3431488" y="2725054"/>
          <a:ext cx="212500" cy="91440"/>
        </a:xfrm>
        <a:custGeom>
          <a:avLst/>
          <a:gdLst/>
          <a:ahLst/>
          <a:cxnLst/>
          <a:rect l="0" t="0" r="0" b="0"/>
          <a:pathLst>
            <a:path>
              <a:moveTo>
                <a:pt x="0" y="45720"/>
              </a:moveTo>
              <a:lnTo>
                <a:pt x="106250" y="45720"/>
              </a:lnTo>
              <a:lnTo>
                <a:pt x="106250" y="81250"/>
              </a:lnTo>
              <a:lnTo>
                <a:pt x="212500" y="81250"/>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D4C068C6-7ED3-48C9-8877-17EDFE277261}" type="sibTrans" cxnId="{5664E92F-CD7B-41CC-9F98-F9594803BF18}">
      <dgm:prSet/>
      <dgm:spPr/>
      <dgm:t>
        <a:bodyPr/>
        <a:lstStyle/>
        <a:p>
          <a:endParaRPr lang="en-US"/>
        </a:p>
      </dgm:t>
    </dgm:pt>
    <dgm:pt modelId="{B285488E-7EB2-4E37-B3F2-9691F586B97C}">
      <dgm:prSet phldrT="[Text]" custT="1"/>
      <dgm:spPr>
        <a:xfrm>
          <a:off x="3643988" y="3199947"/>
          <a:ext cx="237376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Data balancing</a:t>
          </a:r>
        </a:p>
      </dgm:t>
    </dgm:pt>
    <dgm:pt modelId="{1E661305-7061-445F-8803-95731C7A3639}" type="parTrans" cxnId="{BF5603F6-59F2-4437-B8F3-F574A5114AFA}">
      <dgm:prSet/>
      <dgm:spPr>
        <a:xfrm>
          <a:off x="3431488" y="2770774"/>
          <a:ext cx="212500" cy="592907"/>
        </a:xfrm>
        <a:custGeom>
          <a:avLst/>
          <a:gdLst/>
          <a:ahLst/>
          <a:cxnLst/>
          <a:rect l="0" t="0" r="0" b="0"/>
          <a:pathLst>
            <a:path>
              <a:moveTo>
                <a:pt x="0" y="0"/>
              </a:moveTo>
              <a:lnTo>
                <a:pt x="106250" y="0"/>
              </a:lnTo>
              <a:lnTo>
                <a:pt x="106250" y="592907"/>
              </a:lnTo>
              <a:lnTo>
                <a:pt x="212500" y="592907"/>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0653FDEE-3BE2-4068-9D81-6AAA6B9E973A}" type="sibTrans" cxnId="{BF5603F6-59F2-4437-B8F3-F574A5114AFA}">
      <dgm:prSet/>
      <dgm:spPr/>
      <dgm:t>
        <a:bodyPr/>
        <a:lstStyle/>
        <a:p>
          <a:endParaRPr lang="en-US"/>
        </a:p>
      </dgm:t>
    </dgm:pt>
    <dgm:pt modelId="{546857E7-4272-40F3-8785-B33ECD7EAF81}">
      <dgm:prSet phldrT="[Text]" custT="1"/>
      <dgm:spPr>
        <a:xfrm>
          <a:off x="3643988" y="3609284"/>
          <a:ext cx="2373766"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200" dirty="0">
              <a:solidFill>
                <a:srgbClr val="FFFFFF"/>
              </a:solidFill>
              <a:latin typeface="Calibri"/>
              <a:ea typeface="+mn-ea"/>
              <a:cs typeface="+mn-cs"/>
            </a:rPr>
            <a:t>Models and evaluation</a:t>
          </a:r>
        </a:p>
      </dgm:t>
    </dgm:pt>
    <dgm:pt modelId="{0F614A97-817D-4A1F-9C52-6F9AE554D534}" type="parTrans" cxnId="{70CEF57F-5CC9-40A7-9EB1-2CB7FC35769A}">
      <dgm:prSet/>
      <dgm:spPr>
        <a:xfrm>
          <a:off x="3431488" y="2770774"/>
          <a:ext cx="212500" cy="1002245"/>
        </a:xfrm>
        <a:custGeom>
          <a:avLst/>
          <a:gdLst/>
          <a:ahLst/>
          <a:cxnLst/>
          <a:rect l="0" t="0" r="0" b="0"/>
          <a:pathLst>
            <a:path>
              <a:moveTo>
                <a:pt x="0" y="0"/>
              </a:moveTo>
              <a:lnTo>
                <a:pt x="106250" y="0"/>
              </a:lnTo>
              <a:lnTo>
                <a:pt x="106250" y="1002245"/>
              </a:lnTo>
              <a:lnTo>
                <a:pt x="212500" y="1002245"/>
              </a:lnTo>
            </a:path>
          </a:pathLst>
        </a:custGeom>
        <a:noFill/>
        <a:ln w="25400" cap="flat" cmpd="sng" algn="ctr">
          <a:solidFill>
            <a:srgbClr val="F7961F">
              <a:shade val="80000"/>
              <a:hueOff val="0"/>
              <a:satOff val="0"/>
              <a:lumOff val="0"/>
              <a:alphaOff val="0"/>
            </a:srgbClr>
          </a:solidFill>
          <a:prstDash val="solid"/>
        </a:ln>
        <a:effectLst/>
      </dgm:spPr>
      <dgm:t>
        <a:bodyPr/>
        <a:lstStyle/>
        <a:p>
          <a:pPr>
            <a:buNone/>
          </a:pPr>
          <a:endParaRPr lang="en-US">
            <a:solidFill>
              <a:srgbClr val="BE5700">
                <a:hueOff val="0"/>
                <a:satOff val="0"/>
                <a:lumOff val="0"/>
                <a:alphaOff val="0"/>
              </a:srgbClr>
            </a:solidFill>
            <a:latin typeface="Calibri"/>
            <a:ea typeface="+mn-ea"/>
            <a:cs typeface="+mn-cs"/>
          </a:endParaRPr>
        </a:p>
      </dgm:t>
    </dgm:pt>
    <dgm:pt modelId="{ECE2717B-4C21-45BD-9C3D-E05C2BC95016}" type="sibTrans" cxnId="{70CEF57F-5CC9-40A7-9EB1-2CB7FC35769A}">
      <dgm:prSet/>
      <dgm:spPr/>
      <dgm:t>
        <a:bodyPr/>
        <a:lstStyle/>
        <a:p>
          <a:endParaRPr lang="en-US"/>
        </a:p>
      </dgm:t>
    </dgm:pt>
    <dgm:pt modelId="{4957086B-4D18-47CE-A436-9BA0EDB28661}">
      <dgm:prSet phldrT="[Text]"/>
      <dgm:spPr>
        <a:xfrm rot="16200000">
          <a:off x="82458" y="2123681"/>
          <a:ext cx="1723527" cy="327470"/>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IN" b="1" dirty="0">
              <a:solidFill>
                <a:srgbClr val="FFFFFF"/>
              </a:solidFill>
              <a:latin typeface="Calibri"/>
              <a:ea typeface="+mn-ea"/>
              <a:cs typeface="+mn-cs"/>
            </a:rPr>
            <a:t>Approach</a:t>
          </a:r>
          <a:endParaRPr lang="en-US" b="1" dirty="0">
            <a:solidFill>
              <a:srgbClr val="FFFFFF"/>
            </a:solidFill>
            <a:latin typeface="Calibri"/>
            <a:ea typeface="+mn-ea"/>
            <a:cs typeface="+mn-cs"/>
          </a:endParaRPr>
        </a:p>
      </dgm:t>
    </dgm:pt>
    <dgm:pt modelId="{0E269C1E-B3DB-4FB7-9F43-3EA7046ABFA3}" type="parTrans" cxnId="{B86D38E0-9D6A-43C5-97C8-076D30DBFCA6}">
      <dgm:prSet/>
      <dgm:spPr/>
      <dgm:t>
        <a:bodyPr/>
        <a:lstStyle/>
        <a:p>
          <a:endParaRPr lang="en-US"/>
        </a:p>
      </dgm:t>
    </dgm:pt>
    <dgm:pt modelId="{90DEA1A5-B65F-4FB8-9E33-150F50BD32B8}" type="sibTrans" cxnId="{B86D38E0-9D6A-43C5-97C8-076D30DBFCA6}">
      <dgm:prSet/>
      <dgm:spPr/>
      <dgm:t>
        <a:bodyPr/>
        <a:lstStyle/>
        <a:p>
          <a:endParaRPr lang="en-US"/>
        </a:p>
      </dgm:t>
    </dgm:pt>
    <dgm:pt modelId="{8DB4DEFB-FB71-4BE8-B36C-088D9F566BEA}" type="pres">
      <dgm:prSet presAssocID="{3AB51810-D465-4E52-B483-F71F710A3D50}" presName="Name0" presStyleCnt="0">
        <dgm:presLayoutVars>
          <dgm:chPref val="1"/>
          <dgm:dir/>
          <dgm:animOne val="branch"/>
          <dgm:animLvl val="lvl"/>
          <dgm:resizeHandles val="exact"/>
        </dgm:presLayoutVars>
      </dgm:prSet>
      <dgm:spPr/>
    </dgm:pt>
    <dgm:pt modelId="{D886246B-253C-4573-94AC-8771312678E8}" type="pres">
      <dgm:prSet presAssocID="{4957086B-4D18-47CE-A436-9BA0EDB28661}" presName="root1" presStyleCnt="0"/>
      <dgm:spPr/>
    </dgm:pt>
    <dgm:pt modelId="{3775DC0A-BDDC-41D9-8F84-7194682F1421}" type="pres">
      <dgm:prSet presAssocID="{4957086B-4D18-47CE-A436-9BA0EDB28661}" presName="LevelOneTextNode" presStyleLbl="node0" presStyleIdx="0" presStyleCnt="1">
        <dgm:presLayoutVars>
          <dgm:chPref val="3"/>
        </dgm:presLayoutVars>
      </dgm:prSet>
      <dgm:spPr/>
    </dgm:pt>
    <dgm:pt modelId="{4EE9AC70-BBA9-4EC4-8A46-45627B1C767D}" type="pres">
      <dgm:prSet presAssocID="{4957086B-4D18-47CE-A436-9BA0EDB28661}" presName="level2hierChild" presStyleCnt="0"/>
      <dgm:spPr/>
    </dgm:pt>
    <dgm:pt modelId="{3CF89D42-DA57-4776-9813-33C3B4488333}" type="pres">
      <dgm:prSet presAssocID="{91329AA6-395E-4814-B958-B003ED98B07E}" presName="conn2-1" presStyleLbl="parChTrans1D2" presStyleIdx="0" presStyleCnt="4"/>
      <dgm:spPr/>
    </dgm:pt>
    <dgm:pt modelId="{4BF09D1F-F8A7-4F29-BA06-9B6FE2032F70}" type="pres">
      <dgm:prSet presAssocID="{91329AA6-395E-4814-B958-B003ED98B07E}" presName="connTx" presStyleLbl="parChTrans1D2" presStyleIdx="0" presStyleCnt="4"/>
      <dgm:spPr/>
    </dgm:pt>
    <dgm:pt modelId="{85A6B073-2622-43C7-A6B3-71AD5D15B5E2}" type="pres">
      <dgm:prSet presAssocID="{3E78164D-EF3C-43A9-B625-E6C0597969DC}" presName="root2" presStyleCnt="0"/>
      <dgm:spPr/>
    </dgm:pt>
    <dgm:pt modelId="{2F609C17-461F-4A48-9D59-8257D5AA2887}" type="pres">
      <dgm:prSet presAssocID="{3E78164D-EF3C-43A9-B625-E6C0597969DC}" presName="LevelTwoTextNode" presStyleLbl="node2" presStyleIdx="0" presStyleCnt="4" custScaleX="196323" custScaleY="179797">
        <dgm:presLayoutVars>
          <dgm:chPref val="3"/>
        </dgm:presLayoutVars>
      </dgm:prSet>
      <dgm:spPr/>
    </dgm:pt>
    <dgm:pt modelId="{2D95898B-78AC-484F-9AEF-CA96FBE277F0}" type="pres">
      <dgm:prSet presAssocID="{3E78164D-EF3C-43A9-B625-E6C0597969DC}" presName="level3hierChild" presStyleCnt="0"/>
      <dgm:spPr/>
    </dgm:pt>
    <dgm:pt modelId="{E84A9864-834A-4DC1-88A5-EF9ED34F5F59}" type="pres">
      <dgm:prSet presAssocID="{89261C52-2129-4897-B770-EB1C49867B3A}" presName="conn2-1" presStyleLbl="parChTrans1D3" presStyleIdx="0" presStyleCnt="8"/>
      <dgm:spPr/>
    </dgm:pt>
    <dgm:pt modelId="{64484949-5E1F-49BA-8294-0FCFBB7DB765}" type="pres">
      <dgm:prSet presAssocID="{89261C52-2129-4897-B770-EB1C49867B3A}" presName="connTx" presStyleLbl="parChTrans1D3" presStyleIdx="0" presStyleCnt="8"/>
      <dgm:spPr/>
    </dgm:pt>
    <dgm:pt modelId="{23C28006-38E2-411C-8B27-98EB6365125A}" type="pres">
      <dgm:prSet presAssocID="{2200FD4D-C6D2-4DB3-89D2-0B4EA236EE4A}" presName="root2" presStyleCnt="0"/>
      <dgm:spPr/>
    </dgm:pt>
    <dgm:pt modelId="{A26CF35A-55E8-4D39-AF76-B875EB5ADA64}" type="pres">
      <dgm:prSet presAssocID="{2200FD4D-C6D2-4DB3-89D2-0B4EA236EE4A}" presName="LevelTwoTextNode" presStyleLbl="node3" presStyleIdx="0" presStyleCnt="8" custScaleX="221000" custLinFactNeighborX="1051" custLinFactNeighborY="33181">
        <dgm:presLayoutVars>
          <dgm:chPref val="3"/>
        </dgm:presLayoutVars>
      </dgm:prSet>
      <dgm:spPr/>
    </dgm:pt>
    <dgm:pt modelId="{B8A5DC65-A72D-457E-AB1C-4585CEBF84DB}" type="pres">
      <dgm:prSet presAssocID="{2200FD4D-C6D2-4DB3-89D2-0B4EA236EE4A}" presName="level3hierChild" presStyleCnt="0"/>
      <dgm:spPr/>
    </dgm:pt>
    <dgm:pt modelId="{2798ADC2-10B1-4F4B-A720-0AA6BF975B82}" type="pres">
      <dgm:prSet presAssocID="{D2254CBF-DBE0-441E-BAE1-ED72FD7777FD}" presName="conn2-1" presStyleLbl="parChTrans1D3" presStyleIdx="1" presStyleCnt="8"/>
      <dgm:spPr/>
    </dgm:pt>
    <dgm:pt modelId="{8D19DE56-A2CE-4F91-843B-DE66147869E0}" type="pres">
      <dgm:prSet presAssocID="{D2254CBF-DBE0-441E-BAE1-ED72FD7777FD}" presName="connTx" presStyleLbl="parChTrans1D3" presStyleIdx="1" presStyleCnt="8"/>
      <dgm:spPr/>
    </dgm:pt>
    <dgm:pt modelId="{4FD96DB3-6CF5-44AF-BA28-755CD665BA39}" type="pres">
      <dgm:prSet presAssocID="{C88E2A37-F348-43D1-B1FA-EADDAF3D13C6}" presName="root2" presStyleCnt="0"/>
      <dgm:spPr/>
    </dgm:pt>
    <dgm:pt modelId="{5EDFB778-9436-41B0-9D23-3E1EDFACDD85}" type="pres">
      <dgm:prSet presAssocID="{C88E2A37-F348-43D1-B1FA-EADDAF3D13C6}" presName="LevelTwoTextNode" presStyleLbl="node3" presStyleIdx="1" presStyleCnt="8" custScaleX="221000" custLinFactNeighborX="1051" custLinFactNeighborY="33181">
        <dgm:presLayoutVars>
          <dgm:chPref val="3"/>
        </dgm:presLayoutVars>
      </dgm:prSet>
      <dgm:spPr/>
    </dgm:pt>
    <dgm:pt modelId="{8027380C-E025-45F2-ABBB-ECEBF523A5D8}" type="pres">
      <dgm:prSet presAssocID="{C88E2A37-F348-43D1-B1FA-EADDAF3D13C6}" presName="level3hierChild" presStyleCnt="0"/>
      <dgm:spPr/>
    </dgm:pt>
    <dgm:pt modelId="{C95040F3-03ED-47B5-89CA-D262C44D4B1B}" type="pres">
      <dgm:prSet presAssocID="{77B352F4-A40A-4CB5-AEBB-1E23B143F1FF}" presName="conn2-1" presStyleLbl="parChTrans1D3" presStyleIdx="2" presStyleCnt="8"/>
      <dgm:spPr/>
    </dgm:pt>
    <dgm:pt modelId="{9C048421-494E-4F8D-9007-41F2715A9823}" type="pres">
      <dgm:prSet presAssocID="{77B352F4-A40A-4CB5-AEBB-1E23B143F1FF}" presName="connTx" presStyleLbl="parChTrans1D3" presStyleIdx="2" presStyleCnt="8"/>
      <dgm:spPr/>
    </dgm:pt>
    <dgm:pt modelId="{58753C27-EDD6-4942-9AAA-E36D461B930E}" type="pres">
      <dgm:prSet presAssocID="{CC0C405B-1617-4668-B43F-09880AAE4A5E}" presName="root2" presStyleCnt="0"/>
      <dgm:spPr/>
    </dgm:pt>
    <dgm:pt modelId="{8CB81CC2-A6DB-4680-BEBB-1D20D257362B}" type="pres">
      <dgm:prSet presAssocID="{CC0C405B-1617-4668-B43F-09880AAE4A5E}" presName="LevelTwoTextNode" presStyleLbl="node3" presStyleIdx="2" presStyleCnt="8" custScaleX="221000" custLinFactNeighborX="1051" custLinFactNeighborY="33181">
        <dgm:presLayoutVars>
          <dgm:chPref val="3"/>
        </dgm:presLayoutVars>
      </dgm:prSet>
      <dgm:spPr/>
    </dgm:pt>
    <dgm:pt modelId="{2A12CFF3-50A6-49EB-A7E5-690C32C6C14B}" type="pres">
      <dgm:prSet presAssocID="{CC0C405B-1617-4668-B43F-09880AAE4A5E}" presName="level3hierChild" presStyleCnt="0"/>
      <dgm:spPr/>
    </dgm:pt>
    <dgm:pt modelId="{6CB316C9-7B96-43CA-8E6B-2685C05B8032}" type="pres">
      <dgm:prSet presAssocID="{F45E09C6-4E83-4628-BA93-102A45EE8C7C}" presName="conn2-1" presStyleLbl="parChTrans1D3" presStyleIdx="3" presStyleCnt="8"/>
      <dgm:spPr/>
    </dgm:pt>
    <dgm:pt modelId="{F0A38704-3690-4B9D-B4FA-32B5133E6AAC}" type="pres">
      <dgm:prSet presAssocID="{F45E09C6-4E83-4628-BA93-102A45EE8C7C}" presName="connTx" presStyleLbl="parChTrans1D3" presStyleIdx="3" presStyleCnt="8"/>
      <dgm:spPr/>
    </dgm:pt>
    <dgm:pt modelId="{E4B47D30-52C3-4A90-B1AE-B698D66D5424}" type="pres">
      <dgm:prSet presAssocID="{38354A5C-1812-469C-AE46-546A1442CCC3}" presName="root2" presStyleCnt="0"/>
      <dgm:spPr/>
    </dgm:pt>
    <dgm:pt modelId="{0D9DC262-DAA7-4C87-9FA9-CCD69BEDAC0D}" type="pres">
      <dgm:prSet presAssocID="{38354A5C-1812-469C-AE46-546A1442CCC3}" presName="LevelTwoTextNode" presStyleLbl="node3" presStyleIdx="3" presStyleCnt="8" custScaleX="221000" custLinFactNeighborX="1051" custLinFactNeighborY="33181">
        <dgm:presLayoutVars>
          <dgm:chPref val="3"/>
        </dgm:presLayoutVars>
      </dgm:prSet>
      <dgm:spPr/>
    </dgm:pt>
    <dgm:pt modelId="{4ABF7DE9-A6A3-4117-9889-CCCD5DA3C7E1}" type="pres">
      <dgm:prSet presAssocID="{38354A5C-1812-469C-AE46-546A1442CCC3}" presName="level3hierChild" presStyleCnt="0"/>
      <dgm:spPr/>
    </dgm:pt>
    <dgm:pt modelId="{476F6CC9-08E3-4E9F-A528-9C1F8064472C}" type="pres">
      <dgm:prSet presAssocID="{2A9B7A19-087F-4991-8215-E152E83DFD21}" presName="conn2-1" presStyleLbl="parChTrans1D3" presStyleIdx="4" presStyleCnt="8"/>
      <dgm:spPr/>
    </dgm:pt>
    <dgm:pt modelId="{54E2C922-B0BB-4D1D-A312-63345F65CB72}" type="pres">
      <dgm:prSet presAssocID="{2A9B7A19-087F-4991-8215-E152E83DFD21}" presName="connTx" presStyleLbl="parChTrans1D3" presStyleIdx="4" presStyleCnt="8"/>
      <dgm:spPr/>
    </dgm:pt>
    <dgm:pt modelId="{AAC38EA9-E233-423B-AF97-E40DE4D62544}" type="pres">
      <dgm:prSet presAssocID="{59BEC427-E42B-4489-8F5C-CC16B205B184}" presName="root2" presStyleCnt="0"/>
      <dgm:spPr/>
    </dgm:pt>
    <dgm:pt modelId="{709E84E1-1021-4965-B186-5916CC07E307}" type="pres">
      <dgm:prSet presAssocID="{59BEC427-E42B-4489-8F5C-CC16B205B184}" presName="LevelTwoTextNode" presStyleLbl="node3" presStyleIdx="4" presStyleCnt="8" custScaleX="221000" custLinFactNeighborX="1051" custLinFactNeighborY="33181">
        <dgm:presLayoutVars>
          <dgm:chPref val="3"/>
        </dgm:presLayoutVars>
      </dgm:prSet>
      <dgm:spPr/>
    </dgm:pt>
    <dgm:pt modelId="{2B24D75D-5E28-4557-9496-ACE3978DFB00}" type="pres">
      <dgm:prSet presAssocID="{59BEC427-E42B-4489-8F5C-CC16B205B184}" presName="level3hierChild" presStyleCnt="0"/>
      <dgm:spPr/>
    </dgm:pt>
    <dgm:pt modelId="{10953C09-29B8-4718-A94E-9D1385E082D6}" type="pres">
      <dgm:prSet presAssocID="{284A9A19-603A-4703-BB15-01963282EEF9}" presName="conn2-1" presStyleLbl="parChTrans1D2" presStyleIdx="1" presStyleCnt="4"/>
      <dgm:spPr/>
    </dgm:pt>
    <dgm:pt modelId="{0D9C7317-40BC-43F8-A97B-B7F8867F2066}" type="pres">
      <dgm:prSet presAssocID="{284A9A19-603A-4703-BB15-01963282EEF9}" presName="connTx" presStyleLbl="parChTrans1D2" presStyleIdx="1" presStyleCnt="4"/>
      <dgm:spPr/>
    </dgm:pt>
    <dgm:pt modelId="{5D97BD33-DBD7-43C8-A8E6-E2B7F012FF4D}" type="pres">
      <dgm:prSet presAssocID="{75306809-2E2C-4767-BFD4-163AE3B87FFC}" presName="root2" presStyleCnt="0"/>
      <dgm:spPr/>
    </dgm:pt>
    <dgm:pt modelId="{6462EA2B-CBC6-4558-865D-9A4A1A4BC280}" type="pres">
      <dgm:prSet presAssocID="{75306809-2E2C-4767-BFD4-163AE3B87FFC}" presName="LevelTwoTextNode" presStyleLbl="node2" presStyleIdx="1" presStyleCnt="4" custScaleX="196323">
        <dgm:presLayoutVars>
          <dgm:chPref val="3"/>
        </dgm:presLayoutVars>
      </dgm:prSet>
      <dgm:spPr/>
    </dgm:pt>
    <dgm:pt modelId="{0CE2C94F-8945-4FC3-977C-B83BF34B0646}" type="pres">
      <dgm:prSet presAssocID="{75306809-2E2C-4767-BFD4-163AE3B87FFC}" presName="level3hierChild" presStyleCnt="0"/>
      <dgm:spPr/>
    </dgm:pt>
    <dgm:pt modelId="{C724D690-E334-4FB0-8B6A-B8B2335691E1}" type="pres">
      <dgm:prSet presAssocID="{65D1E8AF-0F74-46DE-BB4B-60B51D17A609}" presName="conn2-1" presStyleLbl="parChTrans1D3" presStyleIdx="5" presStyleCnt="8"/>
      <dgm:spPr/>
    </dgm:pt>
    <dgm:pt modelId="{285F4942-F538-4649-8FD9-D912F7F31651}" type="pres">
      <dgm:prSet presAssocID="{65D1E8AF-0F74-46DE-BB4B-60B51D17A609}" presName="connTx" presStyleLbl="parChTrans1D3" presStyleIdx="5" presStyleCnt="8"/>
      <dgm:spPr/>
    </dgm:pt>
    <dgm:pt modelId="{BC6E1714-A248-4976-A30A-B7EED2CBA8D0}" type="pres">
      <dgm:prSet presAssocID="{863477C3-11FD-4204-9448-5EB3EA747273}" presName="root2" presStyleCnt="0"/>
      <dgm:spPr/>
    </dgm:pt>
    <dgm:pt modelId="{0FFDC9B0-C03B-465B-A6CC-702232263B2F}" type="pres">
      <dgm:prSet presAssocID="{863477C3-11FD-4204-9448-5EB3EA747273}" presName="LevelTwoTextNode" presStyleLbl="node3" presStyleIdx="5" presStyleCnt="8" custScaleX="221000" custScaleY="190414" custLinFactY="35850" custLinFactNeighborX="-216" custLinFactNeighborY="100000">
        <dgm:presLayoutVars>
          <dgm:chPref val="3"/>
        </dgm:presLayoutVars>
      </dgm:prSet>
      <dgm:spPr/>
    </dgm:pt>
    <dgm:pt modelId="{4014A2F9-5394-492F-8B40-4B2761115A40}" type="pres">
      <dgm:prSet presAssocID="{863477C3-11FD-4204-9448-5EB3EA747273}" presName="level3hierChild" presStyleCnt="0"/>
      <dgm:spPr/>
    </dgm:pt>
    <dgm:pt modelId="{651095F8-B812-4F8E-9C83-E5DF57178560}" type="pres">
      <dgm:prSet presAssocID="{1E661305-7061-445F-8803-95731C7A3639}" presName="conn2-1" presStyleLbl="parChTrans1D3" presStyleIdx="6" presStyleCnt="8"/>
      <dgm:spPr/>
    </dgm:pt>
    <dgm:pt modelId="{46CE91E3-5D05-446E-BA07-B00D05F2510A}" type="pres">
      <dgm:prSet presAssocID="{1E661305-7061-445F-8803-95731C7A3639}" presName="connTx" presStyleLbl="parChTrans1D3" presStyleIdx="6" presStyleCnt="8"/>
      <dgm:spPr/>
    </dgm:pt>
    <dgm:pt modelId="{C40FB585-3536-42D7-89C8-23933B02EF62}" type="pres">
      <dgm:prSet presAssocID="{B285488E-7EB2-4E37-B3F2-9691F586B97C}" presName="root2" presStyleCnt="0"/>
      <dgm:spPr/>
    </dgm:pt>
    <dgm:pt modelId="{060A1658-65B9-41E6-824A-637F33BDC94F}" type="pres">
      <dgm:prSet presAssocID="{B285488E-7EB2-4E37-B3F2-9691F586B97C}" presName="LevelTwoTextNode" presStyleLbl="node3" presStyleIdx="6" presStyleCnt="8" custScaleX="221000" custLinFactY="35850" custLinFactNeighborX="-216" custLinFactNeighborY="100000">
        <dgm:presLayoutVars>
          <dgm:chPref val="3"/>
        </dgm:presLayoutVars>
      </dgm:prSet>
      <dgm:spPr/>
    </dgm:pt>
    <dgm:pt modelId="{D855F8FA-D432-4E69-90C8-596D5D0D7D0A}" type="pres">
      <dgm:prSet presAssocID="{B285488E-7EB2-4E37-B3F2-9691F586B97C}" presName="level3hierChild" presStyleCnt="0"/>
      <dgm:spPr/>
    </dgm:pt>
    <dgm:pt modelId="{1CFF510C-AD07-4396-9D69-6CF2A277E6D5}" type="pres">
      <dgm:prSet presAssocID="{0F614A97-817D-4A1F-9C52-6F9AE554D534}" presName="conn2-1" presStyleLbl="parChTrans1D3" presStyleIdx="7" presStyleCnt="8"/>
      <dgm:spPr/>
    </dgm:pt>
    <dgm:pt modelId="{CF2C216D-86A6-4242-9DB8-A56D234BA555}" type="pres">
      <dgm:prSet presAssocID="{0F614A97-817D-4A1F-9C52-6F9AE554D534}" presName="connTx" presStyleLbl="parChTrans1D3" presStyleIdx="7" presStyleCnt="8"/>
      <dgm:spPr/>
    </dgm:pt>
    <dgm:pt modelId="{31A73298-C632-4936-878B-3D8A58DA2D5C}" type="pres">
      <dgm:prSet presAssocID="{546857E7-4272-40F3-8785-B33ECD7EAF81}" presName="root2" presStyleCnt="0"/>
      <dgm:spPr/>
    </dgm:pt>
    <dgm:pt modelId="{D01E8062-E819-4AD4-82CE-B33AB602EC4E}" type="pres">
      <dgm:prSet presAssocID="{546857E7-4272-40F3-8785-B33ECD7EAF81}" presName="LevelTwoTextNode" presStyleLbl="node3" presStyleIdx="7" presStyleCnt="8" custScaleX="221000" custLinFactY="35850" custLinFactNeighborX="-216" custLinFactNeighborY="100000">
        <dgm:presLayoutVars>
          <dgm:chPref val="3"/>
        </dgm:presLayoutVars>
      </dgm:prSet>
      <dgm:spPr/>
    </dgm:pt>
    <dgm:pt modelId="{DDBDFCE6-17AF-421C-82B2-FCCBC1EB203A}" type="pres">
      <dgm:prSet presAssocID="{546857E7-4272-40F3-8785-B33ECD7EAF81}" presName="level3hierChild" presStyleCnt="0"/>
      <dgm:spPr/>
    </dgm:pt>
    <dgm:pt modelId="{8AD33AF1-138F-4C90-B0CB-09859BF9B8C5}" type="pres">
      <dgm:prSet presAssocID="{00D3547D-0CA2-4DDB-AE8B-7EE0E03097E2}" presName="conn2-1" presStyleLbl="parChTrans1D4" presStyleIdx="0" presStyleCnt="3"/>
      <dgm:spPr/>
    </dgm:pt>
    <dgm:pt modelId="{C0DB34C8-6C62-4E54-A976-6D5AD22C43E3}" type="pres">
      <dgm:prSet presAssocID="{00D3547D-0CA2-4DDB-AE8B-7EE0E03097E2}" presName="connTx" presStyleLbl="parChTrans1D4" presStyleIdx="0" presStyleCnt="3"/>
      <dgm:spPr/>
    </dgm:pt>
    <dgm:pt modelId="{22E38B7E-E5F4-4D48-8F9B-C518F191F10A}" type="pres">
      <dgm:prSet presAssocID="{FAC43CF7-B695-41FD-9CDB-23A3D9DD205F}" presName="root2" presStyleCnt="0"/>
      <dgm:spPr/>
    </dgm:pt>
    <dgm:pt modelId="{9E16FF9F-C833-4E97-B8A1-2BD017267D72}" type="pres">
      <dgm:prSet presAssocID="{FAC43CF7-B695-41FD-9CDB-23A3D9DD205F}" presName="LevelTwoTextNode" presStyleLbl="node4" presStyleIdx="0" presStyleCnt="3" custScaleX="191082" custLinFactY="-100000" custLinFactNeighborX="2955" custLinFactNeighborY="-146231">
        <dgm:presLayoutVars>
          <dgm:chPref val="3"/>
        </dgm:presLayoutVars>
      </dgm:prSet>
      <dgm:spPr/>
    </dgm:pt>
    <dgm:pt modelId="{6AE9C767-F93B-435E-8956-85E4051C8E8C}" type="pres">
      <dgm:prSet presAssocID="{FAC43CF7-B695-41FD-9CDB-23A3D9DD205F}" presName="level3hierChild" presStyleCnt="0"/>
      <dgm:spPr/>
    </dgm:pt>
    <dgm:pt modelId="{1E892BC0-7315-4EE7-B623-1A5D0A656855}" type="pres">
      <dgm:prSet presAssocID="{E887EB40-A35C-404C-8BB3-40C8C03FE6F0}" presName="conn2-1" presStyleLbl="parChTrans1D4" presStyleIdx="1" presStyleCnt="3"/>
      <dgm:spPr/>
    </dgm:pt>
    <dgm:pt modelId="{2E4056A3-2C16-4FDF-9A19-3495153492CB}" type="pres">
      <dgm:prSet presAssocID="{E887EB40-A35C-404C-8BB3-40C8C03FE6F0}" presName="connTx" presStyleLbl="parChTrans1D4" presStyleIdx="1" presStyleCnt="3"/>
      <dgm:spPr/>
    </dgm:pt>
    <dgm:pt modelId="{22C68445-1BE2-45B3-8C4A-AADF0E518F99}" type="pres">
      <dgm:prSet presAssocID="{E2D4C8FD-62CD-49BB-8800-08CF05156CEB}" presName="root2" presStyleCnt="0"/>
      <dgm:spPr/>
    </dgm:pt>
    <dgm:pt modelId="{005C2CD6-3E69-49B1-865D-EB68535B593D}" type="pres">
      <dgm:prSet presAssocID="{E2D4C8FD-62CD-49BB-8800-08CF05156CEB}" presName="LevelTwoTextNode" presStyleLbl="node4" presStyleIdx="1" presStyleCnt="3" custScaleX="196791" custScaleY="120259" custLinFactY="-100000" custLinFactNeighborX="13220" custLinFactNeighborY="-146872">
        <dgm:presLayoutVars>
          <dgm:chPref val="3"/>
        </dgm:presLayoutVars>
      </dgm:prSet>
      <dgm:spPr/>
    </dgm:pt>
    <dgm:pt modelId="{0E273884-09FD-4C13-A6C6-B7561D4C5A99}" type="pres">
      <dgm:prSet presAssocID="{E2D4C8FD-62CD-49BB-8800-08CF05156CEB}" presName="level3hierChild" presStyleCnt="0"/>
      <dgm:spPr/>
    </dgm:pt>
    <dgm:pt modelId="{AA838DD8-2651-4723-A3F2-AB76696C4B60}" type="pres">
      <dgm:prSet presAssocID="{CACC80BA-65B9-4EA4-A35C-1EBE9FE14633}" presName="conn2-1" presStyleLbl="parChTrans1D4" presStyleIdx="2" presStyleCnt="3"/>
      <dgm:spPr/>
    </dgm:pt>
    <dgm:pt modelId="{1F1ECCB6-5A9A-46DC-B3F8-F26E581BEFB4}" type="pres">
      <dgm:prSet presAssocID="{CACC80BA-65B9-4EA4-A35C-1EBE9FE14633}" presName="connTx" presStyleLbl="parChTrans1D4" presStyleIdx="2" presStyleCnt="3"/>
      <dgm:spPr/>
    </dgm:pt>
    <dgm:pt modelId="{48B9B6AF-3ECB-4B53-9ADF-500D44526AD5}" type="pres">
      <dgm:prSet presAssocID="{59EEF8DD-DB99-400F-B60C-137E6BC98202}" presName="root2" presStyleCnt="0"/>
      <dgm:spPr/>
    </dgm:pt>
    <dgm:pt modelId="{D8555240-70BA-4C24-B8D0-2039A6F60495}" type="pres">
      <dgm:prSet presAssocID="{59EEF8DD-DB99-400F-B60C-137E6BC98202}" presName="LevelTwoTextNode" presStyleLbl="node4" presStyleIdx="2" presStyleCnt="3" custScaleX="191082" custLinFactY="-100000" custLinFactNeighborX="8840" custLinFactNeighborY="-140652">
        <dgm:presLayoutVars>
          <dgm:chPref val="3"/>
        </dgm:presLayoutVars>
      </dgm:prSet>
      <dgm:spPr/>
    </dgm:pt>
    <dgm:pt modelId="{29E05B35-478D-454D-8F51-4896E09FD11D}" type="pres">
      <dgm:prSet presAssocID="{59EEF8DD-DB99-400F-B60C-137E6BC98202}" presName="level3hierChild" presStyleCnt="0"/>
      <dgm:spPr/>
    </dgm:pt>
    <dgm:pt modelId="{EABE40CE-9EE7-439B-AFD8-AEB4102C06C2}" type="pres">
      <dgm:prSet presAssocID="{5257D8C7-6EFB-47AC-87C2-C96186E81DE4}" presName="conn2-1" presStyleLbl="parChTrans1D2" presStyleIdx="2" presStyleCnt="4"/>
      <dgm:spPr/>
    </dgm:pt>
    <dgm:pt modelId="{AAD927AD-37EC-4A3B-84B7-F7F597304B56}" type="pres">
      <dgm:prSet presAssocID="{5257D8C7-6EFB-47AC-87C2-C96186E81DE4}" presName="connTx" presStyleLbl="parChTrans1D2" presStyleIdx="2" presStyleCnt="4"/>
      <dgm:spPr/>
    </dgm:pt>
    <dgm:pt modelId="{7D4E0490-8043-40A8-8866-B576FEE88097}" type="pres">
      <dgm:prSet presAssocID="{9DDF6689-704E-484D-AEBA-33ACAF38AD01}" presName="root2" presStyleCnt="0"/>
      <dgm:spPr/>
    </dgm:pt>
    <dgm:pt modelId="{097279E8-C01F-4A65-9D9F-66F7EFB31621}" type="pres">
      <dgm:prSet presAssocID="{9DDF6689-704E-484D-AEBA-33ACAF38AD01}" presName="LevelTwoTextNode" presStyleLbl="node2" presStyleIdx="2" presStyleCnt="4" custScaleX="196323" custLinFactNeighborY="78542">
        <dgm:presLayoutVars>
          <dgm:chPref val="3"/>
        </dgm:presLayoutVars>
      </dgm:prSet>
      <dgm:spPr/>
    </dgm:pt>
    <dgm:pt modelId="{18BC5961-E0C3-4C3D-BCF9-410675FA19C9}" type="pres">
      <dgm:prSet presAssocID="{9DDF6689-704E-484D-AEBA-33ACAF38AD01}" presName="level3hierChild" presStyleCnt="0"/>
      <dgm:spPr/>
    </dgm:pt>
    <dgm:pt modelId="{6353BB68-50F8-4E10-B5BB-47BA4BF7755B}" type="pres">
      <dgm:prSet presAssocID="{2084A353-CE75-4B89-BECE-40BBBF35205D}" presName="conn2-1" presStyleLbl="parChTrans1D2" presStyleIdx="3" presStyleCnt="4"/>
      <dgm:spPr/>
    </dgm:pt>
    <dgm:pt modelId="{729ED430-CF77-47A7-ADA4-43B507610FC2}" type="pres">
      <dgm:prSet presAssocID="{2084A353-CE75-4B89-BECE-40BBBF35205D}" presName="connTx" presStyleLbl="parChTrans1D2" presStyleIdx="3" presStyleCnt="4"/>
      <dgm:spPr/>
    </dgm:pt>
    <dgm:pt modelId="{5232CC9B-8920-4662-B099-BFB933892714}" type="pres">
      <dgm:prSet presAssocID="{4AFD9295-FE2A-4F87-A948-1DDD37A68414}" presName="root2" presStyleCnt="0"/>
      <dgm:spPr/>
    </dgm:pt>
    <dgm:pt modelId="{D2E5D301-4C1F-492E-AEFA-4E6A1219F7A8}" type="pres">
      <dgm:prSet presAssocID="{4AFD9295-FE2A-4F87-A948-1DDD37A68414}" presName="LevelTwoTextNode" presStyleLbl="node2" presStyleIdx="3" presStyleCnt="4" custScaleX="196323" custLinFactY="55762" custLinFactNeighborX="840" custLinFactNeighborY="100000">
        <dgm:presLayoutVars>
          <dgm:chPref val="3"/>
        </dgm:presLayoutVars>
      </dgm:prSet>
      <dgm:spPr/>
    </dgm:pt>
    <dgm:pt modelId="{F1114AA6-2DC5-4E36-B236-C7FC5E707659}" type="pres">
      <dgm:prSet presAssocID="{4AFD9295-FE2A-4F87-A948-1DDD37A68414}" presName="level3hierChild" presStyleCnt="0"/>
      <dgm:spPr/>
    </dgm:pt>
  </dgm:ptLst>
  <dgm:cxnLst>
    <dgm:cxn modelId="{D2537102-93FA-4BCE-9161-43E29402A604}" type="presOf" srcId="{4957086B-4D18-47CE-A436-9BA0EDB28661}" destId="{3775DC0A-BDDC-41D9-8F84-7194682F1421}" srcOrd="0" destOrd="0" presId="urn:microsoft.com/office/officeart/2008/layout/HorizontalMultiLevelHierarchy"/>
    <dgm:cxn modelId="{4F3BF309-726D-426D-9727-0ACA7AA8636E}" type="presOf" srcId="{F45E09C6-4E83-4628-BA93-102A45EE8C7C}" destId="{F0A38704-3690-4B9D-B4FA-32B5133E6AAC}" srcOrd="1" destOrd="0" presId="urn:microsoft.com/office/officeart/2008/layout/HorizontalMultiLevelHierarchy"/>
    <dgm:cxn modelId="{B1D8130C-EE74-4DF2-BB0D-5EF45F280316}" type="presOf" srcId="{4AFD9295-FE2A-4F87-A948-1DDD37A68414}" destId="{D2E5D301-4C1F-492E-AEFA-4E6A1219F7A8}" srcOrd="0" destOrd="0" presId="urn:microsoft.com/office/officeart/2008/layout/HorizontalMultiLevelHierarchy"/>
    <dgm:cxn modelId="{99A82615-CB33-47E1-ADB5-C9FA0C430B2D}" srcId="{546857E7-4272-40F3-8785-B33ECD7EAF81}" destId="{E2D4C8FD-62CD-49BB-8800-08CF05156CEB}" srcOrd="1" destOrd="0" parTransId="{E887EB40-A35C-404C-8BB3-40C8C03FE6F0}" sibTransId="{B2E4E2A3-04F3-4F1E-9007-330F155043F9}"/>
    <dgm:cxn modelId="{F7EC9516-614A-4A6E-811C-721888564801}" srcId="{546857E7-4272-40F3-8785-B33ECD7EAF81}" destId="{59EEF8DD-DB99-400F-B60C-137E6BC98202}" srcOrd="2" destOrd="0" parTransId="{CACC80BA-65B9-4EA4-A35C-1EBE9FE14633}" sibTransId="{57F45969-0014-40A3-940F-8B0813C1F33A}"/>
    <dgm:cxn modelId="{B12FB11F-C119-4B48-8A60-E04A4DA36AA3}" type="presOf" srcId="{3AB51810-D465-4E52-B483-F71F710A3D50}" destId="{8DB4DEFB-FB71-4BE8-B36C-088D9F566BEA}" srcOrd="0" destOrd="0" presId="urn:microsoft.com/office/officeart/2008/layout/HorizontalMultiLevelHierarchy"/>
    <dgm:cxn modelId="{20F8D126-9BE6-4F1C-8026-A582A38A54C4}" type="presOf" srcId="{E887EB40-A35C-404C-8BB3-40C8C03FE6F0}" destId="{2E4056A3-2C16-4FDF-9A19-3495153492CB}" srcOrd="1" destOrd="0" presId="urn:microsoft.com/office/officeart/2008/layout/HorizontalMultiLevelHierarchy"/>
    <dgm:cxn modelId="{5664E92F-CD7B-41CC-9F98-F9594803BF18}" srcId="{75306809-2E2C-4767-BFD4-163AE3B87FFC}" destId="{863477C3-11FD-4204-9448-5EB3EA747273}" srcOrd="0" destOrd="0" parTransId="{65D1E8AF-0F74-46DE-BB4B-60B51D17A609}" sibTransId="{D4C068C6-7ED3-48C9-8877-17EDFE277261}"/>
    <dgm:cxn modelId="{9AF54D31-E74B-44F4-AB1B-D46C0C2FB0E2}" srcId="{3E78164D-EF3C-43A9-B625-E6C0597969DC}" destId="{59BEC427-E42B-4489-8F5C-CC16B205B184}" srcOrd="4" destOrd="0" parTransId="{2A9B7A19-087F-4991-8215-E152E83DFD21}" sibTransId="{3B154C27-048F-4C72-9D48-BB15626F267B}"/>
    <dgm:cxn modelId="{06778439-8F30-4DDF-9DFE-6FD6AFAF931A}" type="presOf" srcId="{2084A353-CE75-4B89-BECE-40BBBF35205D}" destId="{729ED430-CF77-47A7-ADA4-43B507610FC2}" srcOrd="1" destOrd="0" presId="urn:microsoft.com/office/officeart/2008/layout/HorizontalMultiLevelHierarchy"/>
    <dgm:cxn modelId="{F29D673C-2166-41D5-9F22-6142FB32CCA0}" type="presOf" srcId="{2A9B7A19-087F-4991-8215-E152E83DFD21}" destId="{54E2C922-B0BB-4D1D-A312-63345F65CB72}" srcOrd="1" destOrd="0" presId="urn:microsoft.com/office/officeart/2008/layout/HorizontalMultiLevelHierarchy"/>
    <dgm:cxn modelId="{19344D3E-ED8B-4286-91B6-DD6BDF35405D}" type="presOf" srcId="{E887EB40-A35C-404C-8BB3-40C8C03FE6F0}" destId="{1E892BC0-7315-4EE7-B623-1A5D0A656855}" srcOrd="0" destOrd="0" presId="urn:microsoft.com/office/officeart/2008/layout/HorizontalMultiLevelHierarchy"/>
    <dgm:cxn modelId="{77DD893F-748D-40A9-9C03-849365233CF2}" type="presOf" srcId="{59BEC427-E42B-4489-8F5C-CC16B205B184}" destId="{709E84E1-1021-4965-B186-5916CC07E307}" srcOrd="0" destOrd="0" presId="urn:microsoft.com/office/officeart/2008/layout/HorizontalMultiLevelHierarchy"/>
    <dgm:cxn modelId="{B089A35E-16C1-4545-A98A-CCB38711215C}" type="presOf" srcId="{89261C52-2129-4897-B770-EB1C49867B3A}" destId="{64484949-5E1F-49BA-8294-0FCFBB7DB765}" srcOrd="1" destOrd="0" presId="urn:microsoft.com/office/officeart/2008/layout/HorizontalMultiLevelHierarchy"/>
    <dgm:cxn modelId="{CE3C3B60-FB90-43FC-8923-47A859BCA12F}" srcId="{3E78164D-EF3C-43A9-B625-E6C0597969DC}" destId="{38354A5C-1812-469C-AE46-546A1442CCC3}" srcOrd="3" destOrd="0" parTransId="{F45E09C6-4E83-4628-BA93-102A45EE8C7C}" sibTransId="{C4550EF8-B815-4E87-B0AC-95597469C7EA}"/>
    <dgm:cxn modelId="{C0CF0243-24D9-4DBE-905B-8214FE46C476}" type="presOf" srcId="{00D3547D-0CA2-4DDB-AE8B-7EE0E03097E2}" destId="{C0DB34C8-6C62-4E54-A976-6D5AD22C43E3}" srcOrd="1" destOrd="0" presId="urn:microsoft.com/office/officeart/2008/layout/HorizontalMultiLevelHierarchy"/>
    <dgm:cxn modelId="{B91B1F44-C8E6-4725-A5CA-AA25A5711DAE}" type="presOf" srcId="{CACC80BA-65B9-4EA4-A35C-1EBE9FE14633}" destId="{AA838DD8-2651-4723-A3F2-AB76696C4B60}" srcOrd="0" destOrd="0" presId="urn:microsoft.com/office/officeart/2008/layout/HorizontalMultiLevelHierarchy"/>
    <dgm:cxn modelId="{D745C468-71F5-4BC6-A774-9AAC87A84A08}" type="presOf" srcId="{77B352F4-A40A-4CB5-AEBB-1E23B143F1FF}" destId="{9C048421-494E-4F8D-9007-41F2715A9823}" srcOrd="1" destOrd="0" presId="urn:microsoft.com/office/officeart/2008/layout/HorizontalMultiLevelHierarchy"/>
    <dgm:cxn modelId="{6911FA4A-29B8-422D-9D4F-B74DCDAAC29F}" srcId="{3E78164D-EF3C-43A9-B625-E6C0597969DC}" destId="{CC0C405B-1617-4668-B43F-09880AAE4A5E}" srcOrd="2" destOrd="0" parTransId="{77B352F4-A40A-4CB5-AEBB-1E23B143F1FF}" sibTransId="{FCE7DD55-48B5-4B75-84D8-DC171047103F}"/>
    <dgm:cxn modelId="{3967D36B-F8DB-4B14-96E1-98BBFFB0BA44}" type="presOf" srcId="{C88E2A37-F348-43D1-B1FA-EADDAF3D13C6}" destId="{5EDFB778-9436-41B0-9D23-3E1EDFACDD85}" srcOrd="0" destOrd="0" presId="urn:microsoft.com/office/officeart/2008/layout/HorizontalMultiLevelHierarchy"/>
    <dgm:cxn modelId="{D79D096F-50F8-4A44-8478-1ED28556E231}" type="presOf" srcId="{65D1E8AF-0F74-46DE-BB4B-60B51D17A609}" destId="{C724D690-E334-4FB0-8B6A-B8B2335691E1}" srcOrd="0" destOrd="0" presId="urn:microsoft.com/office/officeart/2008/layout/HorizontalMultiLevelHierarchy"/>
    <dgm:cxn modelId="{0992366F-6DDA-4BDA-8678-7F716B5D88B5}" type="presOf" srcId="{2200FD4D-C6D2-4DB3-89D2-0B4EA236EE4A}" destId="{A26CF35A-55E8-4D39-AF76-B875EB5ADA64}" srcOrd="0" destOrd="0" presId="urn:microsoft.com/office/officeart/2008/layout/HorizontalMultiLevelHierarchy"/>
    <dgm:cxn modelId="{080D8F70-5ED3-422F-B1D8-EB48C6D68872}" type="presOf" srcId="{CC0C405B-1617-4668-B43F-09880AAE4A5E}" destId="{8CB81CC2-A6DB-4680-BEBB-1D20D257362B}" srcOrd="0" destOrd="0" presId="urn:microsoft.com/office/officeart/2008/layout/HorizontalMultiLevelHierarchy"/>
    <dgm:cxn modelId="{20DDE475-F3F4-408B-BA1B-D66B4A974C92}" srcId="{3E78164D-EF3C-43A9-B625-E6C0597969DC}" destId="{C88E2A37-F348-43D1-B1FA-EADDAF3D13C6}" srcOrd="1" destOrd="0" parTransId="{D2254CBF-DBE0-441E-BAE1-ED72FD7777FD}" sibTransId="{3779E035-80D5-44D0-8BA5-523A87517A75}"/>
    <dgm:cxn modelId="{B993497C-A4CA-4B3F-89E9-CC5F91902DA9}" type="presOf" srcId="{284A9A19-603A-4703-BB15-01963282EEF9}" destId="{10953C09-29B8-4718-A94E-9D1385E082D6}" srcOrd="0" destOrd="0" presId="urn:microsoft.com/office/officeart/2008/layout/HorizontalMultiLevelHierarchy"/>
    <dgm:cxn modelId="{70CEF57F-5CC9-40A7-9EB1-2CB7FC35769A}" srcId="{75306809-2E2C-4767-BFD4-163AE3B87FFC}" destId="{546857E7-4272-40F3-8785-B33ECD7EAF81}" srcOrd="2" destOrd="0" parTransId="{0F614A97-817D-4A1F-9C52-6F9AE554D534}" sibTransId="{ECE2717B-4C21-45BD-9C3D-E05C2BC95016}"/>
    <dgm:cxn modelId="{5D0F0F84-81B4-489F-88E0-3293F3D992A6}" type="presOf" srcId="{5257D8C7-6EFB-47AC-87C2-C96186E81DE4}" destId="{EABE40CE-9EE7-439B-AFD8-AEB4102C06C2}" srcOrd="0" destOrd="0" presId="urn:microsoft.com/office/officeart/2008/layout/HorizontalMultiLevelHierarchy"/>
    <dgm:cxn modelId="{EAE16E85-97FE-4BB7-B327-20CCF1077D9C}" type="presOf" srcId="{75306809-2E2C-4767-BFD4-163AE3B87FFC}" destId="{6462EA2B-CBC6-4558-865D-9A4A1A4BC280}" srcOrd="0" destOrd="0" presId="urn:microsoft.com/office/officeart/2008/layout/HorizontalMultiLevelHierarchy"/>
    <dgm:cxn modelId="{3F85E586-4063-4FAE-8AD7-1B277AECE214}" type="presOf" srcId="{9DDF6689-704E-484D-AEBA-33ACAF38AD01}" destId="{097279E8-C01F-4A65-9D9F-66F7EFB31621}" srcOrd="0" destOrd="0" presId="urn:microsoft.com/office/officeart/2008/layout/HorizontalMultiLevelHierarchy"/>
    <dgm:cxn modelId="{5A0CC687-9974-40EE-BDE7-579CB2712D66}" type="presOf" srcId="{0F614A97-817D-4A1F-9C52-6F9AE554D534}" destId="{CF2C216D-86A6-4242-9DB8-A56D234BA555}" srcOrd="1" destOrd="0" presId="urn:microsoft.com/office/officeart/2008/layout/HorizontalMultiLevelHierarchy"/>
    <dgm:cxn modelId="{7969EA89-5E92-4C2A-AF1A-F2CAFE3058AD}" type="presOf" srcId="{65D1E8AF-0F74-46DE-BB4B-60B51D17A609}" destId="{285F4942-F538-4649-8FD9-D912F7F31651}" srcOrd="1" destOrd="0" presId="urn:microsoft.com/office/officeart/2008/layout/HorizontalMultiLevelHierarchy"/>
    <dgm:cxn modelId="{2C077D8B-7CEC-443A-8724-36E4B6CEB2B4}" type="presOf" srcId="{5257D8C7-6EFB-47AC-87C2-C96186E81DE4}" destId="{AAD927AD-37EC-4A3B-84B7-F7F597304B56}" srcOrd="1" destOrd="0" presId="urn:microsoft.com/office/officeart/2008/layout/HorizontalMultiLevelHierarchy"/>
    <dgm:cxn modelId="{DAE6638E-6D03-494B-A66C-B4E4219911C1}" type="presOf" srcId="{38354A5C-1812-469C-AE46-546A1442CCC3}" destId="{0D9DC262-DAA7-4C87-9FA9-CCD69BEDAC0D}" srcOrd="0" destOrd="0" presId="urn:microsoft.com/office/officeart/2008/layout/HorizontalMultiLevelHierarchy"/>
    <dgm:cxn modelId="{6B5FE88E-209B-4EE6-B2D6-2C9C00AF9922}" type="presOf" srcId="{1E661305-7061-445F-8803-95731C7A3639}" destId="{651095F8-B812-4F8E-9C83-E5DF57178560}" srcOrd="0" destOrd="0" presId="urn:microsoft.com/office/officeart/2008/layout/HorizontalMultiLevelHierarchy"/>
    <dgm:cxn modelId="{42F43397-2FF2-41A8-A9C1-E01BB7A9D7F4}" srcId="{4957086B-4D18-47CE-A436-9BA0EDB28661}" destId="{4AFD9295-FE2A-4F87-A948-1DDD37A68414}" srcOrd="3" destOrd="0" parTransId="{2084A353-CE75-4B89-BECE-40BBBF35205D}" sibTransId="{240F8C5C-9E7C-4EE6-B637-89521B7AC2EF}"/>
    <dgm:cxn modelId="{B7DB6899-A3C1-4C24-9D21-64D028620D9D}" type="presOf" srcId="{D2254CBF-DBE0-441E-BAE1-ED72FD7777FD}" destId="{2798ADC2-10B1-4F4B-A720-0AA6BF975B82}" srcOrd="0" destOrd="0" presId="urn:microsoft.com/office/officeart/2008/layout/HorizontalMultiLevelHierarchy"/>
    <dgm:cxn modelId="{F5995EA0-BC1F-4BED-ACBB-46DE0AF671D6}" type="presOf" srcId="{3E78164D-EF3C-43A9-B625-E6C0597969DC}" destId="{2F609C17-461F-4A48-9D59-8257D5AA2887}" srcOrd="0" destOrd="0" presId="urn:microsoft.com/office/officeart/2008/layout/HorizontalMultiLevelHierarchy"/>
    <dgm:cxn modelId="{0A3122A9-FE11-4979-8767-B27DAAF2EF83}" type="presOf" srcId="{FAC43CF7-B695-41FD-9CDB-23A3D9DD205F}" destId="{9E16FF9F-C833-4E97-B8A1-2BD017267D72}" srcOrd="0" destOrd="0" presId="urn:microsoft.com/office/officeart/2008/layout/HorizontalMultiLevelHierarchy"/>
    <dgm:cxn modelId="{98F8F8B0-1605-473D-BC87-9AABFFAAEA38}" type="presOf" srcId="{2084A353-CE75-4B89-BECE-40BBBF35205D}" destId="{6353BB68-50F8-4E10-B5BB-47BA4BF7755B}" srcOrd="0" destOrd="0" presId="urn:microsoft.com/office/officeart/2008/layout/HorizontalMultiLevelHierarchy"/>
    <dgm:cxn modelId="{B28745B9-8B36-4136-AF56-878356B6BDE1}" type="presOf" srcId="{77B352F4-A40A-4CB5-AEBB-1E23B143F1FF}" destId="{C95040F3-03ED-47B5-89CA-D262C44D4B1B}" srcOrd="0" destOrd="0" presId="urn:microsoft.com/office/officeart/2008/layout/HorizontalMultiLevelHierarchy"/>
    <dgm:cxn modelId="{6E8C15BB-0143-4CD9-9469-C9D3647E816B}" srcId="{4957086B-4D18-47CE-A436-9BA0EDB28661}" destId="{3E78164D-EF3C-43A9-B625-E6C0597969DC}" srcOrd="0" destOrd="0" parTransId="{91329AA6-395E-4814-B958-B003ED98B07E}" sibTransId="{A67173F2-6BCC-4C6F-A1F8-0D68B62BF5C8}"/>
    <dgm:cxn modelId="{C4EBECBC-1105-402B-9B84-4C8444445AF6}" type="presOf" srcId="{CACC80BA-65B9-4EA4-A35C-1EBE9FE14633}" destId="{1F1ECCB6-5A9A-46DC-B3F8-F26E581BEFB4}" srcOrd="1" destOrd="0" presId="urn:microsoft.com/office/officeart/2008/layout/HorizontalMultiLevelHierarchy"/>
    <dgm:cxn modelId="{2430FCBC-D2D1-4851-817F-8CC842E7828B}" type="presOf" srcId="{D2254CBF-DBE0-441E-BAE1-ED72FD7777FD}" destId="{8D19DE56-A2CE-4F91-843B-DE66147869E0}" srcOrd="1" destOrd="0" presId="urn:microsoft.com/office/officeart/2008/layout/HorizontalMultiLevelHierarchy"/>
    <dgm:cxn modelId="{999F42C0-FDBF-489D-88AE-025DBD9BC36B}" type="presOf" srcId="{E2D4C8FD-62CD-49BB-8800-08CF05156CEB}" destId="{005C2CD6-3E69-49B1-865D-EB68535B593D}" srcOrd="0" destOrd="0" presId="urn:microsoft.com/office/officeart/2008/layout/HorizontalMultiLevelHierarchy"/>
    <dgm:cxn modelId="{DF4C9EC3-A37E-4FCB-B472-AB1ED48691E9}" type="presOf" srcId="{546857E7-4272-40F3-8785-B33ECD7EAF81}" destId="{D01E8062-E819-4AD4-82CE-B33AB602EC4E}" srcOrd="0" destOrd="0" presId="urn:microsoft.com/office/officeart/2008/layout/HorizontalMultiLevelHierarchy"/>
    <dgm:cxn modelId="{C207DAC4-675D-499C-A77A-615C0201BC3B}" srcId="{3E78164D-EF3C-43A9-B625-E6C0597969DC}" destId="{2200FD4D-C6D2-4DB3-89D2-0B4EA236EE4A}" srcOrd="0" destOrd="0" parTransId="{89261C52-2129-4897-B770-EB1C49867B3A}" sibTransId="{DF4F0C04-F79A-4948-A216-63F419A7C428}"/>
    <dgm:cxn modelId="{9D4532C9-B733-4C9E-9EB0-A813130F1C16}" type="presOf" srcId="{00D3547D-0CA2-4DDB-AE8B-7EE0E03097E2}" destId="{8AD33AF1-138F-4C90-B0CB-09859BF9B8C5}" srcOrd="0" destOrd="0" presId="urn:microsoft.com/office/officeart/2008/layout/HorizontalMultiLevelHierarchy"/>
    <dgm:cxn modelId="{6CAE0BCC-FAE2-4B14-B23B-5EEDD6821E57}" type="presOf" srcId="{91329AA6-395E-4814-B958-B003ED98B07E}" destId="{4BF09D1F-F8A7-4F29-BA06-9B6FE2032F70}" srcOrd="1" destOrd="0" presId="urn:microsoft.com/office/officeart/2008/layout/HorizontalMultiLevelHierarchy"/>
    <dgm:cxn modelId="{B15233D4-EF46-4306-B616-8A5105BAF7B0}" srcId="{546857E7-4272-40F3-8785-B33ECD7EAF81}" destId="{FAC43CF7-B695-41FD-9CDB-23A3D9DD205F}" srcOrd="0" destOrd="0" parTransId="{00D3547D-0CA2-4DDB-AE8B-7EE0E03097E2}" sibTransId="{6D611BFD-EEB0-41C2-A10E-3E86872565D4}"/>
    <dgm:cxn modelId="{205848D6-7ED9-47FD-8BB4-2A0E14ED6832}" srcId="{4957086B-4D18-47CE-A436-9BA0EDB28661}" destId="{9DDF6689-704E-484D-AEBA-33ACAF38AD01}" srcOrd="2" destOrd="0" parTransId="{5257D8C7-6EFB-47AC-87C2-C96186E81DE4}" sibTransId="{710C02E7-7D48-4650-9118-54B5ACFA46B8}"/>
    <dgm:cxn modelId="{B86D38E0-9D6A-43C5-97C8-076D30DBFCA6}" srcId="{3AB51810-D465-4E52-B483-F71F710A3D50}" destId="{4957086B-4D18-47CE-A436-9BA0EDB28661}" srcOrd="0" destOrd="0" parTransId="{0E269C1E-B3DB-4FB7-9F43-3EA7046ABFA3}" sibTransId="{90DEA1A5-B65F-4FB8-9E33-150F50BD32B8}"/>
    <dgm:cxn modelId="{07F0C9E2-21D3-4AB3-B7C0-CC44EE185203}" type="presOf" srcId="{89261C52-2129-4897-B770-EB1C49867B3A}" destId="{E84A9864-834A-4DC1-88A5-EF9ED34F5F59}" srcOrd="0" destOrd="0" presId="urn:microsoft.com/office/officeart/2008/layout/HorizontalMultiLevelHierarchy"/>
    <dgm:cxn modelId="{79AE6AE6-18F8-4A7C-8235-598463A5AB2A}" srcId="{4957086B-4D18-47CE-A436-9BA0EDB28661}" destId="{75306809-2E2C-4767-BFD4-163AE3B87FFC}" srcOrd="1" destOrd="0" parTransId="{284A9A19-603A-4703-BB15-01963282EEF9}" sibTransId="{EEE306DC-AEF0-4127-BCC1-2621057C4BCB}"/>
    <dgm:cxn modelId="{BA92D2E6-7196-4B67-AF84-B92ADDE76521}" type="presOf" srcId="{2A9B7A19-087F-4991-8215-E152E83DFD21}" destId="{476F6CC9-08E3-4E9F-A528-9C1F8064472C}" srcOrd="0" destOrd="0" presId="urn:microsoft.com/office/officeart/2008/layout/HorizontalMultiLevelHierarchy"/>
    <dgm:cxn modelId="{ACED63E8-5BC5-48DC-885F-97B6168F259E}" type="presOf" srcId="{284A9A19-603A-4703-BB15-01963282EEF9}" destId="{0D9C7317-40BC-43F8-A97B-B7F8867F2066}" srcOrd="1" destOrd="0" presId="urn:microsoft.com/office/officeart/2008/layout/HorizontalMultiLevelHierarchy"/>
    <dgm:cxn modelId="{0307A2E9-E0A8-461E-A67C-1CD65629EB5A}" type="presOf" srcId="{F45E09C6-4E83-4628-BA93-102A45EE8C7C}" destId="{6CB316C9-7B96-43CA-8E6B-2685C05B8032}" srcOrd="0" destOrd="0" presId="urn:microsoft.com/office/officeart/2008/layout/HorizontalMultiLevelHierarchy"/>
    <dgm:cxn modelId="{A28816ED-7C19-4B2A-97A3-18A07A76342B}" type="presOf" srcId="{863477C3-11FD-4204-9448-5EB3EA747273}" destId="{0FFDC9B0-C03B-465B-A6CC-702232263B2F}" srcOrd="0" destOrd="0" presId="urn:microsoft.com/office/officeart/2008/layout/HorizontalMultiLevelHierarchy"/>
    <dgm:cxn modelId="{DD7C37EF-015A-4D8B-9373-AB243BACC414}" type="presOf" srcId="{59EEF8DD-DB99-400F-B60C-137E6BC98202}" destId="{D8555240-70BA-4C24-B8D0-2039A6F60495}" srcOrd="0" destOrd="0" presId="urn:microsoft.com/office/officeart/2008/layout/HorizontalMultiLevelHierarchy"/>
    <dgm:cxn modelId="{38CAC8F0-389C-4F0F-8884-E32D4AC44AEE}" type="presOf" srcId="{91329AA6-395E-4814-B958-B003ED98B07E}" destId="{3CF89D42-DA57-4776-9813-33C3B4488333}" srcOrd="0" destOrd="0" presId="urn:microsoft.com/office/officeart/2008/layout/HorizontalMultiLevelHierarchy"/>
    <dgm:cxn modelId="{C5BB7DF3-F5DE-4A02-B548-60410E38AB04}" type="presOf" srcId="{0F614A97-817D-4A1F-9C52-6F9AE554D534}" destId="{1CFF510C-AD07-4396-9D69-6CF2A277E6D5}" srcOrd="0" destOrd="0" presId="urn:microsoft.com/office/officeart/2008/layout/HorizontalMultiLevelHierarchy"/>
    <dgm:cxn modelId="{73F9F2F5-094B-4DAB-A5AC-EC9206AD5B63}" type="presOf" srcId="{B285488E-7EB2-4E37-B3F2-9691F586B97C}" destId="{060A1658-65B9-41E6-824A-637F33BDC94F}" srcOrd="0" destOrd="0" presId="urn:microsoft.com/office/officeart/2008/layout/HorizontalMultiLevelHierarchy"/>
    <dgm:cxn modelId="{BF5603F6-59F2-4437-B8F3-F574A5114AFA}" srcId="{75306809-2E2C-4767-BFD4-163AE3B87FFC}" destId="{B285488E-7EB2-4E37-B3F2-9691F586B97C}" srcOrd="1" destOrd="0" parTransId="{1E661305-7061-445F-8803-95731C7A3639}" sibTransId="{0653FDEE-3BE2-4068-9D81-6AAA6B9E973A}"/>
    <dgm:cxn modelId="{F5FBA7FD-8542-4640-8A95-66C09D49B003}" type="presOf" srcId="{1E661305-7061-445F-8803-95731C7A3639}" destId="{46CE91E3-5D05-446E-BA07-B00D05F2510A}" srcOrd="1" destOrd="0" presId="urn:microsoft.com/office/officeart/2008/layout/HorizontalMultiLevelHierarchy"/>
    <dgm:cxn modelId="{F1FBE01A-99F9-43EF-A2B0-C22664CD9A00}" type="presParOf" srcId="{8DB4DEFB-FB71-4BE8-B36C-088D9F566BEA}" destId="{D886246B-253C-4573-94AC-8771312678E8}" srcOrd="0" destOrd="0" presId="urn:microsoft.com/office/officeart/2008/layout/HorizontalMultiLevelHierarchy"/>
    <dgm:cxn modelId="{F86F9BC3-8DD9-4BD0-9F25-152FBEDDCB51}" type="presParOf" srcId="{D886246B-253C-4573-94AC-8771312678E8}" destId="{3775DC0A-BDDC-41D9-8F84-7194682F1421}" srcOrd="0" destOrd="0" presId="urn:microsoft.com/office/officeart/2008/layout/HorizontalMultiLevelHierarchy"/>
    <dgm:cxn modelId="{8AFD390D-D119-49BC-BD4F-C9A24A5F93E6}" type="presParOf" srcId="{D886246B-253C-4573-94AC-8771312678E8}" destId="{4EE9AC70-BBA9-4EC4-8A46-45627B1C767D}" srcOrd="1" destOrd="0" presId="urn:microsoft.com/office/officeart/2008/layout/HorizontalMultiLevelHierarchy"/>
    <dgm:cxn modelId="{0245E8DF-B01D-46A5-B8F4-DBD892873317}" type="presParOf" srcId="{4EE9AC70-BBA9-4EC4-8A46-45627B1C767D}" destId="{3CF89D42-DA57-4776-9813-33C3B4488333}" srcOrd="0" destOrd="0" presId="urn:microsoft.com/office/officeart/2008/layout/HorizontalMultiLevelHierarchy"/>
    <dgm:cxn modelId="{862EC49F-BC40-473C-BD2F-78D398848AC3}" type="presParOf" srcId="{3CF89D42-DA57-4776-9813-33C3B4488333}" destId="{4BF09D1F-F8A7-4F29-BA06-9B6FE2032F70}" srcOrd="0" destOrd="0" presId="urn:microsoft.com/office/officeart/2008/layout/HorizontalMultiLevelHierarchy"/>
    <dgm:cxn modelId="{9218236D-DAD0-410C-AF88-76A27F68A911}" type="presParOf" srcId="{4EE9AC70-BBA9-4EC4-8A46-45627B1C767D}" destId="{85A6B073-2622-43C7-A6B3-71AD5D15B5E2}" srcOrd="1" destOrd="0" presId="urn:microsoft.com/office/officeart/2008/layout/HorizontalMultiLevelHierarchy"/>
    <dgm:cxn modelId="{65B6D005-D447-45C9-B49B-8E147D04BAAD}" type="presParOf" srcId="{85A6B073-2622-43C7-A6B3-71AD5D15B5E2}" destId="{2F609C17-461F-4A48-9D59-8257D5AA2887}" srcOrd="0" destOrd="0" presId="urn:microsoft.com/office/officeart/2008/layout/HorizontalMultiLevelHierarchy"/>
    <dgm:cxn modelId="{09723BCB-BAD7-4645-BD37-660A7927F6C1}" type="presParOf" srcId="{85A6B073-2622-43C7-A6B3-71AD5D15B5E2}" destId="{2D95898B-78AC-484F-9AEF-CA96FBE277F0}" srcOrd="1" destOrd="0" presId="urn:microsoft.com/office/officeart/2008/layout/HorizontalMultiLevelHierarchy"/>
    <dgm:cxn modelId="{83F12D2A-24AB-49FF-AD23-DBB638BCA271}" type="presParOf" srcId="{2D95898B-78AC-484F-9AEF-CA96FBE277F0}" destId="{E84A9864-834A-4DC1-88A5-EF9ED34F5F59}" srcOrd="0" destOrd="0" presId="urn:microsoft.com/office/officeart/2008/layout/HorizontalMultiLevelHierarchy"/>
    <dgm:cxn modelId="{23F40346-D0CB-4C99-9679-D2245D052128}" type="presParOf" srcId="{E84A9864-834A-4DC1-88A5-EF9ED34F5F59}" destId="{64484949-5E1F-49BA-8294-0FCFBB7DB765}" srcOrd="0" destOrd="0" presId="urn:microsoft.com/office/officeart/2008/layout/HorizontalMultiLevelHierarchy"/>
    <dgm:cxn modelId="{C40B2E16-F127-4FBB-9D1E-4CBAFB726368}" type="presParOf" srcId="{2D95898B-78AC-484F-9AEF-CA96FBE277F0}" destId="{23C28006-38E2-411C-8B27-98EB6365125A}" srcOrd="1" destOrd="0" presId="urn:microsoft.com/office/officeart/2008/layout/HorizontalMultiLevelHierarchy"/>
    <dgm:cxn modelId="{2FFEE753-98AB-4099-BA48-A129EDBA1F67}" type="presParOf" srcId="{23C28006-38E2-411C-8B27-98EB6365125A}" destId="{A26CF35A-55E8-4D39-AF76-B875EB5ADA64}" srcOrd="0" destOrd="0" presId="urn:microsoft.com/office/officeart/2008/layout/HorizontalMultiLevelHierarchy"/>
    <dgm:cxn modelId="{200358EB-6584-44C7-A97C-CA561EE069C4}" type="presParOf" srcId="{23C28006-38E2-411C-8B27-98EB6365125A}" destId="{B8A5DC65-A72D-457E-AB1C-4585CEBF84DB}" srcOrd="1" destOrd="0" presId="urn:microsoft.com/office/officeart/2008/layout/HorizontalMultiLevelHierarchy"/>
    <dgm:cxn modelId="{EA44E3C8-3420-464B-BF10-D3B207680C0C}" type="presParOf" srcId="{2D95898B-78AC-484F-9AEF-CA96FBE277F0}" destId="{2798ADC2-10B1-4F4B-A720-0AA6BF975B82}" srcOrd="2" destOrd="0" presId="urn:microsoft.com/office/officeart/2008/layout/HorizontalMultiLevelHierarchy"/>
    <dgm:cxn modelId="{3ACFB2F9-92D9-4C91-B3E7-089D29D374E4}" type="presParOf" srcId="{2798ADC2-10B1-4F4B-A720-0AA6BF975B82}" destId="{8D19DE56-A2CE-4F91-843B-DE66147869E0}" srcOrd="0" destOrd="0" presId="urn:microsoft.com/office/officeart/2008/layout/HorizontalMultiLevelHierarchy"/>
    <dgm:cxn modelId="{168EFBE2-B7FE-4982-8AAB-51866042BD70}" type="presParOf" srcId="{2D95898B-78AC-484F-9AEF-CA96FBE277F0}" destId="{4FD96DB3-6CF5-44AF-BA28-755CD665BA39}" srcOrd="3" destOrd="0" presId="urn:microsoft.com/office/officeart/2008/layout/HorizontalMultiLevelHierarchy"/>
    <dgm:cxn modelId="{50640F48-DACF-4F93-85AC-F6D525BBFA5F}" type="presParOf" srcId="{4FD96DB3-6CF5-44AF-BA28-755CD665BA39}" destId="{5EDFB778-9436-41B0-9D23-3E1EDFACDD85}" srcOrd="0" destOrd="0" presId="urn:microsoft.com/office/officeart/2008/layout/HorizontalMultiLevelHierarchy"/>
    <dgm:cxn modelId="{0ED12273-132B-4156-9AAF-7D5824EF4E1D}" type="presParOf" srcId="{4FD96DB3-6CF5-44AF-BA28-755CD665BA39}" destId="{8027380C-E025-45F2-ABBB-ECEBF523A5D8}" srcOrd="1" destOrd="0" presId="urn:microsoft.com/office/officeart/2008/layout/HorizontalMultiLevelHierarchy"/>
    <dgm:cxn modelId="{E9192BAB-7716-4568-A617-D6FCF6FBABFB}" type="presParOf" srcId="{2D95898B-78AC-484F-9AEF-CA96FBE277F0}" destId="{C95040F3-03ED-47B5-89CA-D262C44D4B1B}" srcOrd="4" destOrd="0" presId="urn:microsoft.com/office/officeart/2008/layout/HorizontalMultiLevelHierarchy"/>
    <dgm:cxn modelId="{8FEF22A6-2974-4DA5-ACEA-2CB2812BA663}" type="presParOf" srcId="{C95040F3-03ED-47B5-89CA-D262C44D4B1B}" destId="{9C048421-494E-4F8D-9007-41F2715A9823}" srcOrd="0" destOrd="0" presId="urn:microsoft.com/office/officeart/2008/layout/HorizontalMultiLevelHierarchy"/>
    <dgm:cxn modelId="{AE7AF7BF-F063-4D9E-B439-BADBF814FB5B}" type="presParOf" srcId="{2D95898B-78AC-484F-9AEF-CA96FBE277F0}" destId="{58753C27-EDD6-4942-9AAA-E36D461B930E}" srcOrd="5" destOrd="0" presId="urn:microsoft.com/office/officeart/2008/layout/HorizontalMultiLevelHierarchy"/>
    <dgm:cxn modelId="{34A2D1D2-282E-4BA8-86BC-BDDB97850B87}" type="presParOf" srcId="{58753C27-EDD6-4942-9AAA-E36D461B930E}" destId="{8CB81CC2-A6DB-4680-BEBB-1D20D257362B}" srcOrd="0" destOrd="0" presId="urn:microsoft.com/office/officeart/2008/layout/HorizontalMultiLevelHierarchy"/>
    <dgm:cxn modelId="{CAA563E8-402C-417A-8B1C-32E7DD3AFEB7}" type="presParOf" srcId="{58753C27-EDD6-4942-9AAA-E36D461B930E}" destId="{2A12CFF3-50A6-49EB-A7E5-690C32C6C14B}" srcOrd="1" destOrd="0" presId="urn:microsoft.com/office/officeart/2008/layout/HorizontalMultiLevelHierarchy"/>
    <dgm:cxn modelId="{5E5E1AAC-3434-4D62-817C-5CC26CF44F07}" type="presParOf" srcId="{2D95898B-78AC-484F-9AEF-CA96FBE277F0}" destId="{6CB316C9-7B96-43CA-8E6B-2685C05B8032}" srcOrd="6" destOrd="0" presId="urn:microsoft.com/office/officeart/2008/layout/HorizontalMultiLevelHierarchy"/>
    <dgm:cxn modelId="{41D5D7BE-C32F-425A-85CF-5BE02BA26EF5}" type="presParOf" srcId="{6CB316C9-7B96-43CA-8E6B-2685C05B8032}" destId="{F0A38704-3690-4B9D-B4FA-32B5133E6AAC}" srcOrd="0" destOrd="0" presId="urn:microsoft.com/office/officeart/2008/layout/HorizontalMultiLevelHierarchy"/>
    <dgm:cxn modelId="{9F6E203E-37A2-4A47-8761-0E27F98D399A}" type="presParOf" srcId="{2D95898B-78AC-484F-9AEF-CA96FBE277F0}" destId="{E4B47D30-52C3-4A90-B1AE-B698D66D5424}" srcOrd="7" destOrd="0" presId="urn:microsoft.com/office/officeart/2008/layout/HorizontalMultiLevelHierarchy"/>
    <dgm:cxn modelId="{AFB48347-CC43-4C3A-A444-4715D42C76DA}" type="presParOf" srcId="{E4B47D30-52C3-4A90-B1AE-B698D66D5424}" destId="{0D9DC262-DAA7-4C87-9FA9-CCD69BEDAC0D}" srcOrd="0" destOrd="0" presId="urn:microsoft.com/office/officeart/2008/layout/HorizontalMultiLevelHierarchy"/>
    <dgm:cxn modelId="{4E9C93B3-1C65-44A5-9F77-1DB656B920A4}" type="presParOf" srcId="{E4B47D30-52C3-4A90-B1AE-B698D66D5424}" destId="{4ABF7DE9-A6A3-4117-9889-CCCD5DA3C7E1}" srcOrd="1" destOrd="0" presId="urn:microsoft.com/office/officeart/2008/layout/HorizontalMultiLevelHierarchy"/>
    <dgm:cxn modelId="{453FA28D-D4D3-40A2-AA2A-7ED3EF4D127D}" type="presParOf" srcId="{2D95898B-78AC-484F-9AEF-CA96FBE277F0}" destId="{476F6CC9-08E3-4E9F-A528-9C1F8064472C}" srcOrd="8" destOrd="0" presId="urn:microsoft.com/office/officeart/2008/layout/HorizontalMultiLevelHierarchy"/>
    <dgm:cxn modelId="{8651A765-E211-474D-B83A-9890698C5452}" type="presParOf" srcId="{476F6CC9-08E3-4E9F-A528-9C1F8064472C}" destId="{54E2C922-B0BB-4D1D-A312-63345F65CB72}" srcOrd="0" destOrd="0" presId="urn:microsoft.com/office/officeart/2008/layout/HorizontalMultiLevelHierarchy"/>
    <dgm:cxn modelId="{DE53DDAB-5F35-40A5-84E5-3149477270B0}" type="presParOf" srcId="{2D95898B-78AC-484F-9AEF-CA96FBE277F0}" destId="{AAC38EA9-E233-423B-AF97-E40DE4D62544}" srcOrd="9" destOrd="0" presId="urn:microsoft.com/office/officeart/2008/layout/HorizontalMultiLevelHierarchy"/>
    <dgm:cxn modelId="{66DEF17F-C8BD-49C8-9C27-7C91DD35F3A8}" type="presParOf" srcId="{AAC38EA9-E233-423B-AF97-E40DE4D62544}" destId="{709E84E1-1021-4965-B186-5916CC07E307}" srcOrd="0" destOrd="0" presId="urn:microsoft.com/office/officeart/2008/layout/HorizontalMultiLevelHierarchy"/>
    <dgm:cxn modelId="{C0BEF3DA-DF32-4FDF-8E6D-CBA09D3A212F}" type="presParOf" srcId="{AAC38EA9-E233-423B-AF97-E40DE4D62544}" destId="{2B24D75D-5E28-4557-9496-ACE3978DFB00}" srcOrd="1" destOrd="0" presId="urn:microsoft.com/office/officeart/2008/layout/HorizontalMultiLevelHierarchy"/>
    <dgm:cxn modelId="{C64FDD60-14A0-4862-8C1C-1B751C60980D}" type="presParOf" srcId="{4EE9AC70-BBA9-4EC4-8A46-45627B1C767D}" destId="{10953C09-29B8-4718-A94E-9D1385E082D6}" srcOrd="2" destOrd="0" presId="urn:microsoft.com/office/officeart/2008/layout/HorizontalMultiLevelHierarchy"/>
    <dgm:cxn modelId="{1B463901-0222-48A5-8110-9BC9D8464060}" type="presParOf" srcId="{10953C09-29B8-4718-A94E-9D1385E082D6}" destId="{0D9C7317-40BC-43F8-A97B-B7F8867F2066}" srcOrd="0" destOrd="0" presId="urn:microsoft.com/office/officeart/2008/layout/HorizontalMultiLevelHierarchy"/>
    <dgm:cxn modelId="{4842D5EB-B3D3-4A8E-BF6D-DDA381AEC607}" type="presParOf" srcId="{4EE9AC70-BBA9-4EC4-8A46-45627B1C767D}" destId="{5D97BD33-DBD7-43C8-A8E6-E2B7F012FF4D}" srcOrd="3" destOrd="0" presId="urn:microsoft.com/office/officeart/2008/layout/HorizontalMultiLevelHierarchy"/>
    <dgm:cxn modelId="{160BE841-E2BD-4383-BD2A-71BBCCAC51BF}" type="presParOf" srcId="{5D97BD33-DBD7-43C8-A8E6-E2B7F012FF4D}" destId="{6462EA2B-CBC6-4558-865D-9A4A1A4BC280}" srcOrd="0" destOrd="0" presId="urn:microsoft.com/office/officeart/2008/layout/HorizontalMultiLevelHierarchy"/>
    <dgm:cxn modelId="{7C8F8987-9657-4340-9E16-E077EE4A6819}" type="presParOf" srcId="{5D97BD33-DBD7-43C8-A8E6-E2B7F012FF4D}" destId="{0CE2C94F-8945-4FC3-977C-B83BF34B0646}" srcOrd="1" destOrd="0" presId="urn:microsoft.com/office/officeart/2008/layout/HorizontalMultiLevelHierarchy"/>
    <dgm:cxn modelId="{18BDB6CC-90B0-4D83-9B9F-511FDF7DF695}" type="presParOf" srcId="{0CE2C94F-8945-4FC3-977C-B83BF34B0646}" destId="{C724D690-E334-4FB0-8B6A-B8B2335691E1}" srcOrd="0" destOrd="0" presId="urn:microsoft.com/office/officeart/2008/layout/HorizontalMultiLevelHierarchy"/>
    <dgm:cxn modelId="{FB7AA731-C3AF-40F5-A8F1-C4523CD21BBB}" type="presParOf" srcId="{C724D690-E334-4FB0-8B6A-B8B2335691E1}" destId="{285F4942-F538-4649-8FD9-D912F7F31651}" srcOrd="0" destOrd="0" presId="urn:microsoft.com/office/officeart/2008/layout/HorizontalMultiLevelHierarchy"/>
    <dgm:cxn modelId="{B96FD796-1C3F-40A5-A50D-E0DB98D249E8}" type="presParOf" srcId="{0CE2C94F-8945-4FC3-977C-B83BF34B0646}" destId="{BC6E1714-A248-4976-A30A-B7EED2CBA8D0}" srcOrd="1" destOrd="0" presId="urn:microsoft.com/office/officeart/2008/layout/HorizontalMultiLevelHierarchy"/>
    <dgm:cxn modelId="{35D85942-FD64-4B7E-8390-20FF3775E853}" type="presParOf" srcId="{BC6E1714-A248-4976-A30A-B7EED2CBA8D0}" destId="{0FFDC9B0-C03B-465B-A6CC-702232263B2F}" srcOrd="0" destOrd="0" presId="urn:microsoft.com/office/officeart/2008/layout/HorizontalMultiLevelHierarchy"/>
    <dgm:cxn modelId="{79192E41-7B3D-42C9-88C0-869DD2BE62D3}" type="presParOf" srcId="{BC6E1714-A248-4976-A30A-B7EED2CBA8D0}" destId="{4014A2F9-5394-492F-8B40-4B2761115A40}" srcOrd="1" destOrd="0" presId="urn:microsoft.com/office/officeart/2008/layout/HorizontalMultiLevelHierarchy"/>
    <dgm:cxn modelId="{428117DC-A872-418A-9068-679E84F93D79}" type="presParOf" srcId="{0CE2C94F-8945-4FC3-977C-B83BF34B0646}" destId="{651095F8-B812-4F8E-9C83-E5DF57178560}" srcOrd="2" destOrd="0" presId="urn:microsoft.com/office/officeart/2008/layout/HorizontalMultiLevelHierarchy"/>
    <dgm:cxn modelId="{ABD2B2E6-4F56-49ED-A2C0-D55D82962855}" type="presParOf" srcId="{651095F8-B812-4F8E-9C83-E5DF57178560}" destId="{46CE91E3-5D05-446E-BA07-B00D05F2510A}" srcOrd="0" destOrd="0" presId="urn:microsoft.com/office/officeart/2008/layout/HorizontalMultiLevelHierarchy"/>
    <dgm:cxn modelId="{2C3AD391-3553-4F4B-8581-FC55A8EE3FDF}" type="presParOf" srcId="{0CE2C94F-8945-4FC3-977C-B83BF34B0646}" destId="{C40FB585-3536-42D7-89C8-23933B02EF62}" srcOrd="3" destOrd="0" presId="urn:microsoft.com/office/officeart/2008/layout/HorizontalMultiLevelHierarchy"/>
    <dgm:cxn modelId="{4FE68D17-6A4C-4206-96ED-5AA256169B4C}" type="presParOf" srcId="{C40FB585-3536-42D7-89C8-23933B02EF62}" destId="{060A1658-65B9-41E6-824A-637F33BDC94F}" srcOrd="0" destOrd="0" presId="urn:microsoft.com/office/officeart/2008/layout/HorizontalMultiLevelHierarchy"/>
    <dgm:cxn modelId="{C3BFEA78-6F5C-47BA-832F-13C9978A5D87}" type="presParOf" srcId="{C40FB585-3536-42D7-89C8-23933B02EF62}" destId="{D855F8FA-D432-4E69-90C8-596D5D0D7D0A}" srcOrd="1" destOrd="0" presId="urn:microsoft.com/office/officeart/2008/layout/HorizontalMultiLevelHierarchy"/>
    <dgm:cxn modelId="{296851C1-CCBB-43E4-9A3F-191FC164BFA7}" type="presParOf" srcId="{0CE2C94F-8945-4FC3-977C-B83BF34B0646}" destId="{1CFF510C-AD07-4396-9D69-6CF2A277E6D5}" srcOrd="4" destOrd="0" presId="urn:microsoft.com/office/officeart/2008/layout/HorizontalMultiLevelHierarchy"/>
    <dgm:cxn modelId="{30F928D1-58E3-4E80-A2CC-0CE297A387AD}" type="presParOf" srcId="{1CFF510C-AD07-4396-9D69-6CF2A277E6D5}" destId="{CF2C216D-86A6-4242-9DB8-A56D234BA555}" srcOrd="0" destOrd="0" presId="urn:microsoft.com/office/officeart/2008/layout/HorizontalMultiLevelHierarchy"/>
    <dgm:cxn modelId="{61625C6C-5B1F-437D-8A34-3E7569C12088}" type="presParOf" srcId="{0CE2C94F-8945-4FC3-977C-B83BF34B0646}" destId="{31A73298-C632-4936-878B-3D8A58DA2D5C}" srcOrd="5" destOrd="0" presId="urn:microsoft.com/office/officeart/2008/layout/HorizontalMultiLevelHierarchy"/>
    <dgm:cxn modelId="{4B458214-8786-425F-8CE4-245A0DF6020E}" type="presParOf" srcId="{31A73298-C632-4936-878B-3D8A58DA2D5C}" destId="{D01E8062-E819-4AD4-82CE-B33AB602EC4E}" srcOrd="0" destOrd="0" presId="urn:microsoft.com/office/officeart/2008/layout/HorizontalMultiLevelHierarchy"/>
    <dgm:cxn modelId="{722BBFB1-A58A-4120-B116-BA5E2DB601B9}" type="presParOf" srcId="{31A73298-C632-4936-878B-3D8A58DA2D5C}" destId="{DDBDFCE6-17AF-421C-82B2-FCCBC1EB203A}" srcOrd="1" destOrd="0" presId="urn:microsoft.com/office/officeart/2008/layout/HorizontalMultiLevelHierarchy"/>
    <dgm:cxn modelId="{EDD29DF4-9B18-4DC6-B8AC-769FD1EC50DA}" type="presParOf" srcId="{DDBDFCE6-17AF-421C-82B2-FCCBC1EB203A}" destId="{8AD33AF1-138F-4C90-B0CB-09859BF9B8C5}" srcOrd="0" destOrd="0" presId="urn:microsoft.com/office/officeart/2008/layout/HorizontalMultiLevelHierarchy"/>
    <dgm:cxn modelId="{1405EE89-6561-4666-86FC-BCA861402182}" type="presParOf" srcId="{8AD33AF1-138F-4C90-B0CB-09859BF9B8C5}" destId="{C0DB34C8-6C62-4E54-A976-6D5AD22C43E3}" srcOrd="0" destOrd="0" presId="urn:microsoft.com/office/officeart/2008/layout/HorizontalMultiLevelHierarchy"/>
    <dgm:cxn modelId="{C1E1AC1C-67ED-477D-B385-108B1D749927}" type="presParOf" srcId="{DDBDFCE6-17AF-421C-82B2-FCCBC1EB203A}" destId="{22E38B7E-E5F4-4D48-8F9B-C518F191F10A}" srcOrd="1" destOrd="0" presId="urn:microsoft.com/office/officeart/2008/layout/HorizontalMultiLevelHierarchy"/>
    <dgm:cxn modelId="{8DBE29F3-75D5-4329-8481-C30A1B4F7E77}" type="presParOf" srcId="{22E38B7E-E5F4-4D48-8F9B-C518F191F10A}" destId="{9E16FF9F-C833-4E97-B8A1-2BD017267D72}" srcOrd="0" destOrd="0" presId="urn:microsoft.com/office/officeart/2008/layout/HorizontalMultiLevelHierarchy"/>
    <dgm:cxn modelId="{247F99C4-2EFF-4B9C-ACF8-3E2014CCCE54}" type="presParOf" srcId="{22E38B7E-E5F4-4D48-8F9B-C518F191F10A}" destId="{6AE9C767-F93B-435E-8956-85E4051C8E8C}" srcOrd="1" destOrd="0" presId="urn:microsoft.com/office/officeart/2008/layout/HorizontalMultiLevelHierarchy"/>
    <dgm:cxn modelId="{2C98976A-0D27-4594-808C-5C0B73225A5E}" type="presParOf" srcId="{DDBDFCE6-17AF-421C-82B2-FCCBC1EB203A}" destId="{1E892BC0-7315-4EE7-B623-1A5D0A656855}" srcOrd="2" destOrd="0" presId="urn:microsoft.com/office/officeart/2008/layout/HorizontalMultiLevelHierarchy"/>
    <dgm:cxn modelId="{FC83AC59-49DF-4BF1-8279-1E6EB9B0CCBB}" type="presParOf" srcId="{1E892BC0-7315-4EE7-B623-1A5D0A656855}" destId="{2E4056A3-2C16-4FDF-9A19-3495153492CB}" srcOrd="0" destOrd="0" presId="urn:microsoft.com/office/officeart/2008/layout/HorizontalMultiLevelHierarchy"/>
    <dgm:cxn modelId="{E21B28C0-70B5-4053-8A34-E1025A8FC6EE}" type="presParOf" srcId="{DDBDFCE6-17AF-421C-82B2-FCCBC1EB203A}" destId="{22C68445-1BE2-45B3-8C4A-AADF0E518F99}" srcOrd="3" destOrd="0" presId="urn:microsoft.com/office/officeart/2008/layout/HorizontalMultiLevelHierarchy"/>
    <dgm:cxn modelId="{2C159868-3CBB-4F20-8EB7-5E626A1B917C}" type="presParOf" srcId="{22C68445-1BE2-45B3-8C4A-AADF0E518F99}" destId="{005C2CD6-3E69-49B1-865D-EB68535B593D}" srcOrd="0" destOrd="0" presId="urn:microsoft.com/office/officeart/2008/layout/HorizontalMultiLevelHierarchy"/>
    <dgm:cxn modelId="{ED6D5DA3-F122-4443-8A03-8D9F77EE60FB}" type="presParOf" srcId="{22C68445-1BE2-45B3-8C4A-AADF0E518F99}" destId="{0E273884-09FD-4C13-A6C6-B7561D4C5A99}" srcOrd="1" destOrd="0" presId="urn:microsoft.com/office/officeart/2008/layout/HorizontalMultiLevelHierarchy"/>
    <dgm:cxn modelId="{D1162787-77D0-4146-8B54-1B940736FEC4}" type="presParOf" srcId="{DDBDFCE6-17AF-421C-82B2-FCCBC1EB203A}" destId="{AA838DD8-2651-4723-A3F2-AB76696C4B60}" srcOrd="4" destOrd="0" presId="urn:microsoft.com/office/officeart/2008/layout/HorizontalMultiLevelHierarchy"/>
    <dgm:cxn modelId="{7412A99C-4F82-4309-9F96-AA18EAB6EA72}" type="presParOf" srcId="{AA838DD8-2651-4723-A3F2-AB76696C4B60}" destId="{1F1ECCB6-5A9A-46DC-B3F8-F26E581BEFB4}" srcOrd="0" destOrd="0" presId="urn:microsoft.com/office/officeart/2008/layout/HorizontalMultiLevelHierarchy"/>
    <dgm:cxn modelId="{C5547789-28F7-4A4A-853D-4F800495A79F}" type="presParOf" srcId="{DDBDFCE6-17AF-421C-82B2-FCCBC1EB203A}" destId="{48B9B6AF-3ECB-4B53-9ADF-500D44526AD5}" srcOrd="5" destOrd="0" presId="urn:microsoft.com/office/officeart/2008/layout/HorizontalMultiLevelHierarchy"/>
    <dgm:cxn modelId="{3FE4B5B3-D21A-43AB-829D-A5442594D594}" type="presParOf" srcId="{48B9B6AF-3ECB-4B53-9ADF-500D44526AD5}" destId="{D8555240-70BA-4C24-B8D0-2039A6F60495}" srcOrd="0" destOrd="0" presId="urn:microsoft.com/office/officeart/2008/layout/HorizontalMultiLevelHierarchy"/>
    <dgm:cxn modelId="{BF2F7CD8-7838-456A-B62E-AF08A3038431}" type="presParOf" srcId="{48B9B6AF-3ECB-4B53-9ADF-500D44526AD5}" destId="{29E05B35-478D-454D-8F51-4896E09FD11D}" srcOrd="1" destOrd="0" presId="urn:microsoft.com/office/officeart/2008/layout/HorizontalMultiLevelHierarchy"/>
    <dgm:cxn modelId="{0390B69A-0125-4E73-BFE1-53FB474EA9A1}" type="presParOf" srcId="{4EE9AC70-BBA9-4EC4-8A46-45627B1C767D}" destId="{EABE40CE-9EE7-439B-AFD8-AEB4102C06C2}" srcOrd="4" destOrd="0" presId="urn:microsoft.com/office/officeart/2008/layout/HorizontalMultiLevelHierarchy"/>
    <dgm:cxn modelId="{153CACA1-82EA-4F16-A8CD-089040CE2EA1}" type="presParOf" srcId="{EABE40CE-9EE7-439B-AFD8-AEB4102C06C2}" destId="{AAD927AD-37EC-4A3B-84B7-F7F597304B56}" srcOrd="0" destOrd="0" presId="urn:microsoft.com/office/officeart/2008/layout/HorizontalMultiLevelHierarchy"/>
    <dgm:cxn modelId="{81660BCD-F85C-4B67-95D4-E6DDB25786D3}" type="presParOf" srcId="{4EE9AC70-BBA9-4EC4-8A46-45627B1C767D}" destId="{7D4E0490-8043-40A8-8866-B576FEE88097}" srcOrd="5" destOrd="0" presId="urn:microsoft.com/office/officeart/2008/layout/HorizontalMultiLevelHierarchy"/>
    <dgm:cxn modelId="{222247D3-3EA7-4E38-815A-8BD79FB4AF3A}" type="presParOf" srcId="{7D4E0490-8043-40A8-8866-B576FEE88097}" destId="{097279E8-C01F-4A65-9D9F-66F7EFB31621}" srcOrd="0" destOrd="0" presId="urn:microsoft.com/office/officeart/2008/layout/HorizontalMultiLevelHierarchy"/>
    <dgm:cxn modelId="{1E56582A-17CD-45D6-8E54-C9F22FDCF78F}" type="presParOf" srcId="{7D4E0490-8043-40A8-8866-B576FEE88097}" destId="{18BC5961-E0C3-4C3D-BCF9-410675FA19C9}" srcOrd="1" destOrd="0" presId="urn:microsoft.com/office/officeart/2008/layout/HorizontalMultiLevelHierarchy"/>
    <dgm:cxn modelId="{E026941A-578A-45CF-96F2-AE7458C7CCB5}" type="presParOf" srcId="{4EE9AC70-BBA9-4EC4-8A46-45627B1C767D}" destId="{6353BB68-50F8-4E10-B5BB-47BA4BF7755B}" srcOrd="6" destOrd="0" presId="urn:microsoft.com/office/officeart/2008/layout/HorizontalMultiLevelHierarchy"/>
    <dgm:cxn modelId="{5C99CEAE-F0AB-4B0B-BBE6-D6CD2B4F30A4}" type="presParOf" srcId="{6353BB68-50F8-4E10-B5BB-47BA4BF7755B}" destId="{729ED430-CF77-47A7-ADA4-43B507610FC2}" srcOrd="0" destOrd="0" presId="urn:microsoft.com/office/officeart/2008/layout/HorizontalMultiLevelHierarchy"/>
    <dgm:cxn modelId="{22F3F824-7E87-497F-BB0D-55FE4565FBA6}" type="presParOf" srcId="{4EE9AC70-BBA9-4EC4-8A46-45627B1C767D}" destId="{5232CC9B-8920-4662-B099-BFB933892714}" srcOrd="7" destOrd="0" presId="urn:microsoft.com/office/officeart/2008/layout/HorizontalMultiLevelHierarchy"/>
    <dgm:cxn modelId="{5B680D94-2E1F-487C-98F3-E2EFFE28C3DA}" type="presParOf" srcId="{5232CC9B-8920-4662-B099-BFB933892714}" destId="{D2E5D301-4C1F-492E-AEFA-4E6A1219F7A8}" srcOrd="0" destOrd="0" presId="urn:microsoft.com/office/officeart/2008/layout/HorizontalMultiLevelHierarchy"/>
    <dgm:cxn modelId="{1FC293A3-D987-4325-8B0A-E5EEDD06712A}" type="presParOf" srcId="{5232CC9B-8920-4662-B099-BFB933892714}" destId="{F1114AA6-2DC5-4E36-B236-C7FC5E707659}"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3BB68-50F8-4E10-B5BB-47BA4BF7755B}">
      <dsp:nvSpPr>
        <dsp:cNvPr id="0" name=""/>
        <dsp:cNvSpPr/>
      </dsp:nvSpPr>
      <dsp:spPr>
        <a:xfrm>
          <a:off x="331385" y="2335631"/>
          <a:ext cx="222801" cy="1668208"/>
        </a:xfrm>
        <a:custGeom>
          <a:avLst/>
          <a:gdLst/>
          <a:ahLst/>
          <a:cxnLst/>
          <a:rect l="0" t="0" r="0" b="0"/>
          <a:pathLst>
            <a:path>
              <a:moveTo>
                <a:pt x="0" y="0"/>
              </a:moveTo>
              <a:lnTo>
                <a:pt x="107410" y="0"/>
              </a:lnTo>
              <a:lnTo>
                <a:pt x="107410" y="1797387"/>
              </a:lnTo>
              <a:lnTo>
                <a:pt x="214820" y="1797387"/>
              </a:lnTo>
            </a:path>
          </a:pathLst>
        </a:custGeom>
        <a:noFill/>
        <a:ln w="25400" cap="flat" cmpd="sng" algn="ctr">
          <a:solidFill>
            <a:srgbClr val="F7961F">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400710" y="3127660"/>
        <a:ext cx="0" cy="0"/>
      </dsp:txXfrm>
    </dsp:sp>
    <dsp:sp modelId="{EABE40CE-9EE7-439B-AFD8-AEB4102C06C2}">
      <dsp:nvSpPr>
        <dsp:cNvPr id="0" name=""/>
        <dsp:cNvSpPr/>
      </dsp:nvSpPr>
      <dsp:spPr>
        <a:xfrm>
          <a:off x="331385" y="2335631"/>
          <a:ext cx="213820" cy="1209568"/>
        </a:xfrm>
        <a:custGeom>
          <a:avLst/>
          <a:gdLst/>
          <a:ahLst/>
          <a:cxnLst/>
          <a:rect l="0" t="0" r="0" b="0"/>
          <a:pathLst>
            <a:path>
              <a:moveTo>
                <a:pt x="0" y="0"/>
              </a:moveTo>
              <a:lnTo>
                <a:pt x="107410" y="0"/>
              </a:lnTo>
              <a:lnTo>
                <a:pt x="107410" y="1149897"/>
              </a:lnTo>
              <a:lnTo>
                <a:pt x="214820" y="1149897"/>
              </a:lnTo>
            </a:path>
          </a:pathLst>
        </a:custGeom>
        <a:noFill/>
        <a:ln w="25400" cap="flat" cmpd="sng" algn="ctr">
          <a:solidFill>
            <a:srgbClr val="F7961F">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407588" y="2909708"/>
        <a:ext cx="0" cy="0"/>
      </dsp:txXfrm>
    </dsp:sp>
    <dsp:sp modelId="{AA838DD8-2651-4723-A3F2-AB76696C4B60}">
      <dsp:nvSpPr>
        <dsp:cNvPr id="0" name=""/>
        <dsp:cNvSpPr/>
      </dsp:nvSpPr>
      <dsp:spPr>
        <a:xfrm>
          <a:off x="5218331" y="3092599"/>
          <a:ext cx="282604" cy="786744"/>
        </a:xfrm>
        <a:custGeom>
          <a:avLst/>
          <a:gdLst/>
          <a:ahLst/>
          <a:cxnLst/>
          <a:rect l="0" t="0" r="0" b="0"/>
          <a:pathLst>
            <a:path>
              <a:moveTo>
                <a:pt x="0" y="733209"/>
              </a:moveTo>
              <a:lnTo>
                <a:pt x="267720" y="733209"/>
              </a:lnTo>
              <a:lnTo>
                <a:pt x="267720" y="0"/>
              </a:lnTo>
              <a:lnTo>
                <a:pt x="535440" y="0"/>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5338734" y="3465073"/>
        <a:ext cx="0" cy="0"/>
      </dsp:txXfrm>
    </dsp:sp>
    <dsp:sp modelId="{1E892BC0-7315-4EE7-B623-1A5D0A656855}">
      <dsp:nvSpPr>
        <dsp:cNvPr id="0" name=""/>
        <dsp:cNvSpPr/>
      </dsp:nvSpPr>
      <dsp:spPr>
        <a:xfrm>
          <a:off x="5218331" y="2631876"/>
          <a:ext cx="221569" cy="1247467"/>
        </a:xfrm>
        <a:custGeom>
          <a:avLst/>
          <a:gdLst/>
          <a:ahLst/>
          <a:cxnLst/>
          <a:rect l="0" t="0" r="0" b="0"/>
          <a:pathLst>
            <a:path>
              <a:moveTo>
                <a:pt x="0" y="1142547"/>
              </a:moveTo>
              <a:lnTo>
                <a:pt x="267720" y="1142547"/>
              </a:lnTo>
              <a:lnTo>
                <a:pt x="267720" y="0"/>
              </a:lnTo>
              <a:lnTo>
                <a:pt x="535440" y="0"/>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5297441" y="3223935"/>
        <a:ext cx="0" cy="0"/>
      </dsp:txXfrm>
    </dsp:sp>
    <dsp:sp modelId="{8AD33AF1-138F-4C90-B0CB-09859BF9B8C5}">
      <dsp:nvSpPr>
        <dsp:cNvPr id="0" name=""/>
        <dsp:cNvSpPr/>
      </dsp:nvSpPr>
      <dsp:spPr>
        <a:xfrm>
          <a:off x="5218331" y="2193516"/>
          <a:ext cx="247721" cy="1685827"/>
        </a:xfrm>
        <a:custGeom>
          <a:avLst/>
          <a:gdLst/>
          <a:ahLst/>
          <a:cxnLst/>
          <a:rect l="0" t="0" r="0" b="0"/>
          <a:pathLst>
            <a:path>
              <a:moveTo>
                <a:pt x="0" y="1551885"/>
              </a:moveTo>
              <a:lnTo>
                <a:pt x="267720" y="1551885"/>
              </a:lnTo>
              <a:lnTo>
                <a:pt x="267720" y="0"/>
              </a:lnTo>
              <a:lnTo>
                <a:pt x="535440" y="0"/>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5299594" y="2993832"/>
        <a:ext cx="0" cy="0"/>
      </dsp:txXfrm>
    </dsp:sp>
    <dsp:sp modelId="{1CFF510C-AD07-4396-9D69-6CF2A277E6D5}">
      <dsp:nvSpPr>
        <dsp:cNvPr id="0" name=""/>
        <dsp:cNvSpPr/>
      </dsp:nvSpPr>
      <dsp:spPr>
        <a:xfrm>
          <a:off x="2644101" y="2881763"/>
          <a:ext cx="211511" cy="997580"/>
        </a:xfrm>
        <a:custGeom>
          <a:avLst/>
          <a:gdLst/>
          <a:ahLst/>
          <a:cxnLst/>
          <a:rect l="0" t="0" r="0" b="0"/>
          <a:pathLst>
            <a:path>
              <a:moveTo>
                <a:pt x="0" y="0"/>
              </a:moveTo>
              <a:lnTo>
                <a:pt x="106250" y="0"/>
              </a:lnTo>
              <a:lnTo>
                <a:pt x="106250" y="1002245"/>
              </a:lnTo>
              <a:lnTo>
                <a:pt x="212500" y="1002245"/>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24363" y="3355059"/>
        <a:ext cx="0" cy="0"/>
      </dsp:txXfrm>
    </dsp:sp>
    <dsp:sp modelId="{651095F8-B812-4F8E-9C83-E5DF57178560}">
      <dsp:nvSpPr>
        <dsp:cNvPr id="0" name=""/>
        <dsp:cNvSpPr/>
      </dsp:nvSpPr>
      <dsp:spPr>
        <a:xfrm>
          <a:off x="2644101" y="2881763"/>
          <a:ext cx="211511" cy="590148"/>
        </a:xfrm>
        <a:custGeom>
          <a:avLst/>
          <a:gdLst/>
          <a:ahLst/>
          <a:cxnLst/>
          <a:rect l="0" t="0" r="0" b="0"/>
          <a:pathLst>
            <a:path>
              <a:moveTo>
                <a:pt x="0" y="0"/>
              </a:moveTo>
              <a:lnTo>
                <a:pt x="106250" y="0"/>
              </a:lnTo>
              <a:lnTo>
                <a:pt x="106250" y="592907"/>
              </a:lnTo>
              <a:lnTo>
                <a:pt x="212500" y="592907"/>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34185" y="3161164"/>
        <a:ext cx="0" cy="0"/>
      </dsp:txXfrm>
    </dsp:sp>
    <dsp:sp modelId="{C724D690-E334-4FB0-8B6A-B8B2335691E1}">
      <dsp:nvSpPr>
        <dsp:cNvPr id="0" name=""/>
        <dsp:cNvSpPr/>
      </dsp:nvSpPr>
      <dsp:spPr>
        <a:xfrm>
          <a:off x="2644101" y="2836043"/>
          <a:ext cx="211511" cy="91440"/>
        </a:xfrm>
        <a:custGeom>
          <a:avLst/>
          <a:gdLst/>
          <a:ahLst/>
          <a:cxnLst/>
          <a:rect l="0" t="0" r="0" b="0"/>
          <a:pathLst>
            <a:path>
              <a:moveTo>
                <a:pt x="0" y="45720"/>
              </a:moveTo>
              <a:lnTo>
                <a:pt x="106250" y="45720"/>
              </a:lnTo>
              <a:lnTo>
                <a:pt x="106250" y="81250"/>
              </a:lnTo>
              <a:lnTo>
                <a:pt x="212500" y="81250"/>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44496" y="2876402"/>
        <a:ext cx="0" cy="0"/>
      </dsp:txXfrm>
    </dsp:sp>
    <dsp:sp modelId="{10953C09-29B8-4718-A94E-9D1385E082D6}">
      <dsp:nvSpPr>
        <dsp:cNvPr id="0" name=""/>
        <dsp:cNvSpPr/>
      </dsp:nvSpPr>
      <dsp:spPr>
        <a:xfrm>
          <a:off x="331385" y="2335631"/>
          <a:ext cx="213820" cy="546131"/>
        </a:xfrm>
        <a:custGeom>
          <a:avLst/>
          <a:gdLst/>
          <a:ahLst/>
          <a:cxnLst/>
          <a:rect l="0" t="0" r="0" b="0"/>
          <a:pathLst>
            <a:path>
              <a:moveTo>
                <a:pt x="0" y="0"/>
              </a:moveTo>
              <a:lnTo>
                <a:pt x="107410" y="0"/>
              </a:lnTo>
              <a:lnTo>
                <a:pt x="107410" y="483357"/>
              </a:lnTo>
              <a:lnTo>
                <a:pt x="214820" y="483357"/>
              </a:lnTo>
            </a:path>
          </a:pathLst>
        </a:custGeom>
        <a:noFill/>
        <a:ln w="25400" cap="flat" cmpd="sng" algn="ctr">
          <a:solidFill>
            <a:srgbClr val="F7961F">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423633" y="2594035"/>
        <a:ext cx="0" cy="0"/>
      </dsp:txXfrm>
    </dsp:sp>
    <dsp:sp modelId="{476F6CC9-08E3-4E9F-A528-9C1F8064472C}">
      <dsp:nvSpPr>
        <dsp:cNvPr id="0" name=""/>
        <dsp:cNvSpPr/>
      </dsp:nvSpPr>
      <dsp:spPr>
        <a:xfrm>
          <a:off x="2644101" y="1104682"/>
          <a:ext cx="225056" cy="923017"/>
        </a:xfrm>
        <a:custGeom>
          <a:avLst/>
          <a:gdLst/>
          <a:ahLst/>
          <a:cxnLst/>
          <a:rect l="0" t="0" r="0" b="0"/>
          <a:pathLst>
            <a:path>
              <a:moveTo>
                <a:pt x="0" y="0"/>
              </a:moveTo>
              <a:lnTo>
                <a:pt x="113054" y="0"/>
              </a:lnTo>
              <a:lnTo>
                <a:pt x="113054" y="927333"/>
              </a:lnTo>
              <a:lnTo>
                <a:pt x="226109" y="927333"/>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32878" y="1542439"/>
        <a:ext cx="0" cy="0"/>
      </dsp:txXfrm>
    </dsp:sp>
    <dsp:sp modelId="{6CB316C9-7B96-43CA-8E6B-2685C05B8032}">
      <dsp:nvSpPr>
        <dsp:cNvPr id="0" name=""/>
        <dsp:cNvSpPr/>
      </dsp:nvSpPr>
      <dsp:spPr>
        <a:xfrm>
          <a:off x="2644101" y="1104682"/>
          <a:ext cx="225056" cy="515584"/>
        </a:xfrm>
        <a:custGeom>
          <a:avLst/>
          <a:gdLst/>
          <a:ahLst/>
          <a:cxnLst/>
          <a:rect l="0" t="0" r="0" b="0"/>
          <a:pathLst>
            <a:path>
              <a:moveTo>
                <a:pt x="0" y="0"/>
              </a:moveTo>
              <a:lnTo>
                <a:pt x="113054" y="0"/>
              </a:lnTo>
              <a:lnTo>
                <a:pt x="113054" y="517995"/>
              </a:lnTo>
              <a:lnTo>
                <a:pt x="226109" y="517995"/>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42566" y="1348410"/>
        <a:ext cx="0" cy="0"/>
      </dsp:txXfrm>
    </dsp:sp>
    <dsp:sp modelId="{C95040F3-03ED-47B5-89CA-D262C44D4B1B}">
      <dsp:nvSpPr>
        <dsp:cNvPr id="0" name=""/>
        <dsp:cNvSpPr/>
      </dsp:nvSpPr>
      <dsp:spPr>
        <a:xfrm>
          <a:off x="2644101" y="1104682"/>
          <a:ext cx="225056" cy="108152"/>
        </a:xfrm>
        <a:custGeom>
          <a:avLst/>
          <a:gdLst/>
          <a:ahLst/>
          <a:cxnLst/>
          <a:rect l="0" t="0" r="0" b="0"/>
          <a:pathLst>
            <a:path>
              <a:moveTo>
                <a:pt x="0" y="0"/>
              </a:moveTo>
              <a:lnTo>
                <a:pt x="113054" y="0"/>
              </a:lnTo>
              <a:lnTo>
                <a:pt x="113054" y="108657"/>
              </a:lnTo>
              <a:lnTo>
                <a:pt x="226109" y="108657"/>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50388" y="1152516"/>
        <a:ext cx="0" cy="0"/>
      </dsp:txXfrm>
    </dsp:sp>
    <dsp:sp modelId="{2798ADC2-10B1-4F4B-A720-0AA6BF975B82}">
      <dsp:nvSpPr>
        <dsp:cNvPr id="0" name=""/>
        <dsp:cNvSpPr/>
      </dsp:nvSpPr>
      <dsp:spPr>
        <a:xfrm>
          <a:off x="2644101" y="805402"/>
          <a:ext cx="225056" cy="299280"/>
        </a:xfrm>
        <a:custGeom>
          <a:avLst/>
          <a:gdLst/>
          <a:ahLst/>
          <a:cxnLst/>
          <a:rect l="0" t="0" r="0" b="0"/>
          <a:pathLst>
            <a:path>
              <a:moveTo>
                <a:pt x="0" y="300679"/>
              </a:moveTo>
              <a:lnTo>
                <a:pt x="113054" y="300679"/>
              </a:lnTo>
              <a:lnTo>
                <a:pt x="113054" y="0"/>
              </a:lnTo>
              <a:lnTo>
                <a:pt x="226109" y="0"/>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47268" y="945680"/>
        <a:ext cx="0" cy="0"/>
      </dsp:txXfrm>
    </dsp:sp>
    <dsp:sp modelId="{E84A9864-834A-4DC1-88A5-EF9ED34F5F59}">
      <dsp:nvSpPr>
        <dsp:cNvPr id="0" name=""/>
        <dsp:cNvSpPr/>
      </dsp:nvSpPr>
      <dsp:spPr>
        <a:xfrm>
          <a:off x="2644101" y="397969"/>
          <a:ext cx="225056" cy="706713"/>
        </a:xfrm>
        <a:custGeom>
          <a:avLst/>
          <a:gdLst/>
          <a:ahLst/>
          <a:cxnLst/>
          <a:rect l="0" t="0" r="0" b="0"/>
          <a:pathLst>
            <a:path>
              <a:moveTo>
                <a:pt x="0" y="710017"/>
              </a:moveTo>
              <a:lnTo>
                <a:pt x="113054" y="710017"/>
              </a:lnTo>
              <a:lnTo>
                <a:pt x="113054" y="0"/>
              </a:lnTo>
              <a:lnTo>
                <a:pt x="226109" y="0"/>
              </a:lnTo>
            </a:path>
          </a:pathLst>
        </a:custGeom>
        <a:noFill/>
        <a:ln w="25400" cap="flat" cmpd="sng" algn="ctr">
          <a:solidFill>
            <a:srgbClr val="F7961F">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2738088" y="732783"/>
        <a:ext cx="0" cy="0"/>
      </dsp:txXfrm>
    </dsp:sp>
    <dsp:sp modelId="{3CF89D42-DA57-4776-9813-33C3B4488333}">
      <dsp:nvSpPr>
        <dsp:cNvPr id="0" name=""/>
        <dsp:cNvSpPr/>
      </dsp:nvSpPr>
      <dsp:spPr>
        <a:xfrm>
          <a:off x="331385" y="1104682"/>
          <a:ext cx="213820" cy="1230949"/>
        </a:xfrm>
        <a:custGeom>
          <a:avLst/>
          <a:gdLst/>
          <a:ahLst/>
          <a:cxnLst/>
          <a:rect l="0" t="0" r="0" b="0"/>
          <a:pathLst>
            <a:path>
              <a:moveTo>
                <a:pt x="0" y="1302033"/>
              </a:moveTo>
              <a:lnTo>
                <a:pt x="107410" y="1302033"/>
              </a:lnTo>
              <a:lnTo>
                <a:pt x="107410" y="0"/>
              </a:lnTo>
              <a:lnTo>
                <a:pt x="214820" y="0"/>
              </a:lnTo>
            </a:path>
          </a:pathLst>
        </a:custGeom>
        <a:noFill/>
        <a:ln w="25400" cap="flat" cmpd="sng" algn="ctr">
          <a:solidFill>
            <a:srgbClr val="F7961F">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rgbClr val="BE5700">
                <a:hueOff val="0"/>
                <a:satOff val="0"/>
                <a:lumOff val="0"/>
                <a:alphaOff val="0"/>
              </a:srgbClr>
            </a:solidFill>
            <a:latin typeface="Calibri"/>
            <a:ea typeface="+mn-ea"/>
            <a:cs typeface="+mn-cs"/>
          </a:endParaRPr>
        </a:p>
      </dsp:txBody>
      <dsp:txXfrm>
        <a:off x="407061" y="1688922"/>
        <a:ext cx="0" cy="0"/>
      </dsp:txXfrm>
    </dsp:sp>
    <dsp:sp modelId="{3775DC0A-BDDC-41D9-8F84-7194682F1421}">
      <dsp:nvSpPr>
        <dsp:cNvPr id="0" name=""/>
        <dsp:cNvSpPr/>
      </dsp:nvSpPr>
      <dsp:spPr>
        <a:xfrm rot="16200000">
          <a:off x="-689340" y="2172658"/>
          <a:ext cx="1715505"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b="1" kern="1200" dirty="0">
              <a:solidFill>
                <a:srgbClr val="FFFFFF"/>
              </a:solidFill>
              <a:latin typeface="Calibri"/>
              <a:ea typeface="+mn-ea"/>
              <a:cs typeface="+mn-cs"/>
            </a:rPr>
            <a:t>Approach</a:t>
          </a:r>
          <a:endParaRPr lang="en-US" sz="2100" b="1" kern="1200" dirty="0">
            <a:solidFill>
              <a:srgbClr val="FFFFFF"/>
            </a:solidFill>
            <a:latin typeface="Calibri"/>
            <a:ea typeface="+mn-ea"/>
            <a:cs typeface="+mn-cs"/>
          </a:endParaRPr>
        </a:p>
      </dsp:txBody>
      <dsp:txXfrm>
        <a:off x="-689340" y="2172658"/>
        <a:ext cx="1715505" cy="325946"/>
      </dsp:txXfrm>
    </dsp:sp>
    <dsp:sp modelId="{2F609C17-461F-4A48-9D59-8257D5AA2887}">
      <dsp:nvSpPr>
        <dsp:cNvPr id="0" name=""/>
        <dsp:cNvSpPr/>
      </dsp:nvSpPr>
      <dsp:spPr>
        <a:xfrm>
          <a:off x="545206" y="811661"/>
          <a:ext cx="2098895" cy="586041"/>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Calibri"/>
              <a:ea typeface="+mn-ea"/>
              <a:cs typeface="+mn-cs"/>
            </a:rPr>
            <a:t>Dataset Preparation and Visualization</a:t>
          </a:r>
        </a:p>
      </dsp:txBody>
      <dsp:txXfrm>
        <a:off x="545206" y="811661"/>
        <a:ext cx="2098895" cy="586041"/>
      </dsp:txXfrm>
    </dsp:sp>
    <dsp:sp modelId="{A26CF35A-55E8-4D39-AF76-B875EB5ADA64}">
      <dsp:nvSpPr>
        <dsp:cNvPr id="0" name=""/>
        <dsp:cNvSpPr/>
      </dsp:nvSpPr>
      <dsp:spPr>
        <a:xfrm>
          <a:off x="2869158" y="234996"/>
          <a:ext cx="2362718"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Transform data type if needed</a:t>
          </a:r>
        </a:p>
      </dsp:txBody>
      <dsp:txXfrm>
        <a:off x="2869158" y="234996"/>
        <a:ext cx="2362718" cy="325946"/>
      </dsp:txXfrm>
    </dsp:sp>
    <dsp:sp modelId="{5EDFB778-9436-41B0-9D23-3E1EDFACDD85}">
      <dsp:nvSpPr>
        <dsp:cNvPr id="0" name=""/>
        <dsp:cNvSpPr/>
      </dsp:nvSpPr>
      <dsp:spPr>
        <a:xfrm>
          <a:off x="2869158" y="642428"/>
          <a:ext cx="2362718"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Working with Data Gaps</a:t>
          </a:r>
        </a:p>
      </dsp:txBody>
      <dsp:txXfrm>
        <a:off x="2869158" y="642428"/>
        <a:ext cx="2362718" cy="325946"/>
      </dsp:txXfrm>
    </dsp:sp>
    <dsp:sp modelId="{8CB81CC2-A6DB-4680-BEBB-1D20D257362B}">
      <dsp:nvSpPr>
        <dsp:cNvPr id="0" name=""/>
        <dsp:cNvSpPr/>
      </dsp:nvSpPr>
      <dsp:spPr>
        <a:xfrm>
          <a:off x="2869158" y="1049861"/>
          <a:ext cx="2362718"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Recoding and collapsing features</a:t>
          </a:r>
        </a:p>
      </dsp:txBody>
      <dsp:txXfrm>
        <a:off x="2869158" y="1049861"/>
        <a:ext cx="2362718" cy="325946"/>
      </dsp:txXfrm>
    </dsp:sp>
    <dsp:sp modelId="{0D9DC262-DAA7-4C87-9FA9-CCD69BEDAC0D}">
      <dsp:nvSpPr>
        <dsp:cNvPr id="0" name=""/>
        <dsp:cNvSpPr/>
      </dsp:nvSpPr>
      <dsp:spPr>
        <a:xfrm>
          <a:off x="2869158" y="1457294"/>
          <a:ext cx="2362718"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Culling into categories</a:t>
          </a:r>
        </a:p>
      </dsp:txBody>
      <dsp:txXfrm>
        <a:off x="2869158" y="1457294"/>
        <a:ext cx="2362718" cy="325946"/>
      </dsp:txXfrm>
    </dsp:sp>
    <dsp:sp modelId="{709E84E1-1021-4965-B186-5916CC07E307}">
      <dsp:nvSpPr>
        <dsp:cNvPr id="0" name=""/>
        <dsp:cNvSpPr/>
      </dsp:nvSpPr>
      <dsp:spPr>
        <a:xfrm>
          <a:off x="2869158" y="1864726"/>
          <a:ext cx="2362718"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Remove the outliers if any</a:t>
          </a:r>
        </a:p>
      </dsp:txBody>
      <dsp:txXfrm>
        <a:off x="2869158" y="1864726"/>
        <a:ext cx="2362718" cy="325946"/>
      </dsp:txXfrm>
    </dsp:sp>
    <dsp:sp modelId="{6462EA2B-CBC6-4558-865D-9A4A1A4BC280}">
      <dsp:nvSpPr>
        <dsp:cNvPr id="0" name=""/>
        <dsp:cNvSpPr/>
      </dsp:nvSpPr>
      <dsp:spPr>
        <a:xfrm>
          <a:off x="545206" y="2718790"/>
          <a:ext cx="2098895"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Calibri"/>
              <a:ea typeface="+mn-ea"/>
              <a:cs typeface="+mn-cs"/>
            </a:rPr>
            <a:t>Feature Selection</a:t>
          </a:r>
        </a:p>
      </dsp:txBody>
      <dsp:txXfrm>
        <a:off x="545206" y="2718790"/>
        <a:ext cx="2098895" cy="325946"/>
      </dsp:txXfrm>
    </dsp:sp>
    <dsp:sp modelId="{0FFDC9B0-C03B-465B-A6CC-702232263B2F}">
      <dsp:nvSpPr>
        <dsp:cNvPr id="0" name=""/>
        <dsp:cNvSpPr/>
      </dsp:nvSpPr>
      <dsp:spPr>
        <a:xfrm>
          <a:off x="2855613" y="2606805"/>
          <a:ext cx="2362718" cy="6206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Split the Dataset into Training Data and Test Data</a:t>
          </a:r>
        </a:p>
      </dsp:txBody>
      <dsp:txXfrm>
        <a:off x="2855613" y="2606805"/>
        <a:ext cx="2362718" cy="620646"/>
      </dsp:txXfrm>
    </dsp:sp>
    <dsp:sp modelId="{060A1658-65B9-41E6-824A-637F33BDC94F}">
      <dsp:nvSpPr>
        <dsp:cNvPr id="0" name=""/>
        <dsp:cNvSpPr/>
      </dsp:nvSpPr>
      <dsp:spPr>
        <a:xfrm>
          <a:off x="2855613" y="3308938"/>
          <a:ext cx="2362718"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Data balancing</a:t>
          </a:r>
        </a:p>
      </dsp:txBody>
      <dsp:txXfrm>
        <a:off x="2855613" y="3308938"/>
        <a:ext cx="2362718" cy="325946"/>
      </dsp:txXfrm>
    </dsp:sp>
    <dsp:sp modelId="{D01E8062-E819-4AD4-82CE-B33AB602EC4E}">
      <dsp:nvSpPr>
        <dsp:cNvPr id="0" name=""/>
        <dsp:cNvSpPr/>
      </dsp:nvSpPr>
      <dsp:spPr>
        <a:xfrm>
          <a:off x="2855613" y="3716371"/>
          <a:ext cx="2362718"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Models and evaluation</a:t>
          </a:r>
        </a:p>
      </dsp:txBody>
      <dsp:txXfrm>
        <a:off x="2855613" y="3716371"/>
        <a:ext cx="2362718" cy="325946"/>
      </dsp:txXfrm>
    </dsp:sp>
    <dsp:sp modelId="{9E16FF9F-C833-4E97-B8A1-2BD017267D72}">
      <dsp:nvSpPr>
        <dsp:cNvPr id="0" name=""/>
        <dsp:cNvSpPr/>
      </dsp:nvSpPr>
      <dsp:spPr>
        <a:xfrm>
          <a:off x="5466053" y="2030543"/>
          <a:ext cx="2042863"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rgbClr val="FFFFFF"/>
              </a:solidFill>
              <a:latin typeface="Calibri"/>
              <a:ea typeface="+mn-ea"/>
              <a:cs typeface="+mn-cs"/>
            </a:rPr>
            <a:t>Logistic  Regression</a:t>
          </a:r>
          <a:endParaRPr lang="en-US" sz="1200" kern="1200" dirty="0">
            <a:solidFill>
              <a:srgbClr val="FFFFFF"/>
            </a:solidFill>
            <a:latin typeface="Calibri"/>
            <a:ea typeface="+mn-ea"/>
            <a:cs typeface="+mn-cs"/>
          </a:endParaRPr>
        </a:p>
      </dsp:txBody>
      <dsp:txXfrm>
        <a:off x="5466053" y="2030543"/>
        <a:ext cx="2042863" cy="325946"/>
      </dsp:txXfrm>
    </dsp:sp>
    <dsp:sp modelId="{005C2CD6-3E69-49B1-865D-EB68535B593D}">
      <dsp:nvSpPr>
        <dsp:cNvPr id="0" name=""/>
        <dsp:cNvSpPr/>
      </dsp:nvSpPr>
      <dsp:spPr>
        <a:xfrm>
          <a:off x="5439901" y="2435887"/>
          <a:ext cx="2103898" cy="391979"/>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solidFill>
              <a:latin typeface="Calibri"/>
              <a:ea typeface="+mn-ea"/>
              <a:cs typeface="+mn-cs"/>
            </a:rPr>
            <a:t>Linear</a:t>
          </a:r>
          <a:r>
            <a:rPr lang="en-US" sz="1200" kern="1200" baseline="0" dirty="0">
              <a:solidFill>
                <a:srgbClr val="FFFFFF"/>
              </a:solidFill>
              <a:latin typeface="Calibri"/>
              <a:ea typeface="+mn-ea"/>
              <a:cs typeface="+mn-cs"/>
            </a:rPr>
            <a:t> Support Vector Classification</a:t>
          </a:r>
          <a:endParaRPr lang="en-US" sz="1200" kern="1200" dirty="0">
            <a:solidFill>
              <a:srgbClr val="FFFFFF"/>
            </a:solidFill>
            <a:latin typeface="Calibri"/>
            <a:ea typeface="+mn-ea"/>
            <a:cs typeface="+mn-cs"/>
          </a:endParaRPr>
        </a:p>
      </dsp:txBody>
      <dsp:txXfrm>
        <a:off x="5439901" y="2435887"/>
        <a:ext cx="2103898" cy="391979"/>
      </dsp:txXfrm>
    </dsp:sp>
    <dsp:sp modelId="{D8555240-70BA-4C24-B8D0-2039A6F60495}">
      <dsp:nvSpPr>
        <dsp:cNvPr id="0" name=""/>
        <dsp:cNvSpPr/>
      </dsp:nvSpPr>
      <dsp:spPr>
        <a:xfrm>
          <a:off x="5500936" y="2929626"/>
          <a:ext cx="2042863"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rgbClr val="FFFFFF"/>
              </a:solidFill>
              <a:latin typeface="Calibri"/>
              <a:ea typeface="+mn-ea"/>
              <a:cs typeface="+mn-cs"/>
            </a:rPr>
            <a:t>Random Forest</a:t>
          </a:r>
          <a:endParaRPr lang="en-US" sz="1200" kern="1200" dirty="0">
            <a:solidFill>
              <a:srgbClr val="FFFFFF"/>
            </a:solidFill>
            <a:latin typeface="Calibri"/>
            <a:ea typeface="+mn-ea"/>
            <a:cs typeface="+mn-cs"/>
          </a:endParaRPr>
        </a:p>
      </dsp:txBody>
      <dsp:txXfrm>
        <a:off x="5500936" y="2929626"/>
        <a:ext cx="2042863" cy="325946"/>
      </dsp:txXfrm>
    </dsp:sp>
    <dsp:sp modelId="{097279E8-C01F-4A65-9D9F-66F7EFB31621}">
      <dsp:nvSpPr>
        <dsp:cNvPr id="0" name=""/>
        <dsp:cNvSpPr/>
      </dsp:nvSpPr>
      <dsp:spPr>
        <a:xfrm>
          <a:off x="545206" y="3382227"/>
          <a:ext cx="2098895"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Calibri"/>
              <a:ea typeface="+mn-ea"/>
              <a:cs typeface="+mn-cs"/>
            </a:rPr>
            <a:t>Model Comparison</a:t>
          </a:r>
        </a:p>
      </dsp:txBody>
      <dsp:txXfrm>
        <a:off x="545206" y="3382227"/>
        <a:ext cx="2098895" cy="325946"/>
      </dsp:txXfrm>
    </dsp:sp>
    <dsp:sp modelId="{D2E5D301-4C1F-492E-AEFA-4E6A1219F7A8}">
      <dsp:nvSpPr>
        <dsp:cNvPr id="0" name=""/>
        <dsp:cNvSpPr/>
      </dsp:nvSpPr>
      <dsp:spPr>
        <a:xfrm>
          <a:off x="554187" y="3840866"/>
          <a:ext cx="2098895" cy="325946"/>
        </a:xfrm>
        <a:prstGeom prst="rect">
          <a:avLst/>
        </a:prstGeom>
        <a:solidFill>
          <a:srgbClr val="F7961F">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Calibri"/>
              <a:ea typeface="+mn-ea"/>
              <a:cs typeface="+mn-cs"/>
            </a:rPr>
            <a:t>Conclusions</a:t>
          </a:r>
        </a:p>
      </dsp:txBody>
      <dsp:txXfrm>
        <a:off x="554187" y="3840866"/>
        <a:ext cx="2098895" cy="3259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3CEF-99A2-AE30-7BD5-A60E942FC61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602BEA-8E3D-1D89-9EE2-941D3EC8EC3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0814970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1935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A155-180F-7F9F-9686-4D06033EFB67}"/>
              </a:ext>
            </a:extLst>
          </p:cNvPr>
          <p:cNvSpPr>
            <a:spLocks noGrp="1"/>
          </p:cNvSpPr>
          <p:nvPr>
            <p:ph type="ctrTitle"/>
          </p:nvPr>
        </p:nvSpPr>
        <p:spPr/>
        <p:txBody>
          <a:bodyPr/>
          <a:lstStyle/>
          <a:p>
            <a:r>
              <a:rPr lang="en-IN" dirty="0"/>
              <a:t>Recipe Site Traffic</a:t>
            </a:r>
          </a:p>
        </p:txBody>
      </p:sp>
      <p:sp>
        <p:nvSpPr>
          <p:cNvPr id="3" name="Subtitle 2">
            <a:extLst>
              <a:ext uri="{FF2B5EF4-FFF2-40B4-BE49-F238E27FC236}">
                <a16:creationId xmlns:a16="http://schemas.microsoft.com/office/drawing/2014/main" id="{388AA9AF-CE3D-8FFB-526C-278207E6139F}"/>
              </a:ext>
            </a:extLst>
          </p:cNvPr>
          <p:cNvSpPr>
            <a:spLocks noGrp="1"/>
          </p:cNvSpPr>
          <p:nvPr>
            <p:ph type="subTitle" idx="1"/>
          </p:nvPr>
        </p:nvSpPr>
        <p:spPr>
          <a:xfrm>
            <a:off x="2510117" y="5914932"/>
            <a:ext cx="9144000" cy="1655762"/>
          </a:xfrm>
        </p:spPr>
        <p:txBody>
          <a:bodyPr/>
          <a:lstStyle/>
          <a:p>
            <a:pPr algn="r"/>
            <a:r>
              <a:rPr lang="en-IN" sz="1200" dirty="0"/>
              <a:t>Presentation by Amey Ghate</a:t>
            </a:r>
          </a:p>
        </p:txBody>
      </p:sp>
    </p:spTree>
    <p:extLst>
      <p:ext uri="{BB962C8B-B14F-4D97-AF65-F5344CB8AC3E}">
        <p14:creationId xmlns:p14="http://schemas.microsoft.com/office/powerpoint/2010/main" val="360907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71C4-A30D-32B7-684F-D89EFAEC16AE}"/>
              </a:ext>
            </a:extLst>
          </p:cNvPr>
          <p:cNvSpPr>
            <a:spLocks noGrp="1"/>
          </p:cNvSpPr>
          <p:nvPr>
            <p:ph type="ctrTitle"/>
          </p:nvPr>
        </p:nvSpPr>
        <p:spPr>
          <a:xfrm>
            <a:off x="484095" y="315539"/>
            <a:ext cx="9144000" cy="930555"/>
          </a:xfrm>
        </p:spPr>
        <p:txBody>
          <a:bodyPr/>
          <a:lstStyle/>
          <a:p>
            <a:r>
              <a:rPr lang="en-IN" sz="3600" i="0" dirty="0">
                <a:solidFill>
                  <a:srgbClr val="05192D"/>
                </a:solidFill>
                <a:effectLst/>
                <a:latin typeface="Studio-Feixen-Sans"/>
              </a:rPr>
              <a:t>Recommendations for Business</a:t>
            </a:r>
          </a:p>
        </p:txBody>
      </p:sp>
      <p:sp>
        <p:nvSpPr>
          <p:cNvPr id="5" name="Subtitle 4">
            <a:extLst>
              <a:ext uri="{FF2B5EF4-FFF2-40B4-BE49-F238E27FC236}">
                <a16:creationId xmlns:a16="http://schemas.microsoft.com/office/drawing/2014/main" id="{384429C3-805C-5D04-8A8B-FCDE481192E9}"/>
              </a:ext>
            </a:extLst>
          </p:cNvPr>
          <p:cNvSpPr>
            <a:spLocks noGrp="1"/>
          </p:cNvSpPr>
          <p:nvPr>
            <p:ph type="subTitle" idx="1"/>
          </p:nvPr>
        </p:nvSpPr>
        <p:spPr>
          <a:xfrm>
            <a:off x="484095" y="1461247"/>
            <a:ext cx="10183905" cy="3617259"/>
          </a:xfrm>
        </p:spPr>
        <p:txBody>
          <a:bodyPr/>
          <a:lstStyle/>
          <a:p>
            <a:pPr algn="l"/>
            <a:r>
              <a:rPr lang="en-US" sz="1800" dirty="0">
                <a:solidFill>
                  <a:srgbClr val="05192D"/>
                </a:solidFill>
                <a:latin typeface="Studio-Feixen-Sans"/>
              </a:rPr>
              <a:t>D</a:t>
            </a:r>
            <a:r>
              <a:rPr lang="en-US" sz="1800" b="0" i="0" dirty="0">
                <a:solidFill>
                  <a:srgbClr val="05192D"/>
                </a:solidFill>
                <a:effectLst/>
                <a:latin typeface="Studio-Feixen-Sans"/>
              </a:rPr>
              <a:t>eploying the Logistic Regression Model into production is advised. </a:t>
            </a:r>
          </a:p>
          <a:p>
            <a:pPr algn="l"/>
            <a:r>
              <a:rPr lang="en-US" sz="1800" b="0" i="0" dirty="0">
                <a:solidFill>
                  <a:srgbClr val="05192D"/>
                </a:solidFill>
                <a:effectLst/>
                <a:latin typeface="Studio-Feixen-Sans"/>
              </a:rPr>
              <a:t>This deployment would yield approximately 81% accuracy in predicting high traffic instances. Such implementation stands to boost the confidence in driving greater traffic across the entirety of the website.</a:t>
            </a:r>
          </a:p>
          <a:p>
            <a:pPr algn="l"/>
            <a:r>
              <a:rPr lang="en-US" sz="1800" b="0" i="0" dirty="0">
                <a:solidFill>
                  <a:srgbClr val="05192D"/>
                </a:solidFill>
                <a:effectLst/>
                <a:latin typeface="Studio-Feixen-Sans"/>
              </a:rPr>
              <a:t>To enhance and advance the model's efficacy, the following actions can be undertaken:</a:t>
            </a:r>
          </a:p>
          <a:p>
            <a:pPr algn="l">
              <a:buFont typeface="Arial" panose="020B0604020202020204" pitchFamily="34" charset="0"/>
              <a:buChar char="•"/>
            </a:pPr>
            <a:r>
              <a:rPr lang="en-US" sz="1800" b="1" i="0" dirty="0">
                <a:solidFill>
                  <a:srgbClr val="05192D"/>
                </a:solidFill>
                <a:effectLst/>
                <a:latin typeface="Studio-Feixen-Sans"/>
              </a:rPr>
              <a:t>Deployment Optimization</a:t>
            </a:r>
            <a:r>
              <a:rPr lang="en-US" sz="1800" b="0" i="0" dirty="0">
                <a:solidFill>
                  <a:srgbClr val="05192D"/>
                </a:solidFill>
                <a:effectLst/>
                <a:latin typeface="Studio-Feixen-Sans"/>
              </a:rPr>
              <a:t>: Thoroughly investigate deployment strategies to balance performance and cost-effectiveness. Deploying the machine learning model on edge devices is an advantageous route, offering convenience and security. Further, testing the model with newly recruited product analysts can provide valuable insights.</a:t>
            </a:r>
          </a:p>
          <a:p>
            <a:pPr algn="l">
              <a:buFont typeface="Arial" panose="020B0604020202020204" pitchFamily="34" charset="0"/>
              <a:buChar char="•"/>
            </a:pPr>
            <a:r>
              <a:rPr lang="en-US" sz="1800" b="1" i="0" dirty="0">
                <a:solidFill>
                  <a:srgbClr val="05192D"/>
                </a:solidFill>
                <a:effectLst/>
                <a:latin typeface="Studio-Feixen-Sans"/>
              </a:rPr>
              <a:t>Data Augmentation</a:t>
            </a:r>
            <a:r>
              <a:rPr lang="en-US" sz="1800" b="0" i="0" dirty="0">
                <a:solidFill>
                  <a:srgbClr val="05192D"/>
                </a:solidFill>
                <a:effectLst/>
                <a:latin typeface="Studio-Feixen-Sans"/>
              </a:rPr>
              <a:t>: Expand the available dataset by incorporating additional data points. Examples include variables like time taken to prepare, cost per serving, ingredients used, duration users spend on recipe pages, incoming link sources, and patterns of recipe visits within a single session.</a:t>
            </a:r>
          </a:p>
          <a:p>
            <a:pPr algn="l">
              <a:buFont typeface="Arial" panose="020B0604020202020204" pitchFamily="34" charset="0"/>
              <a:buChar char="•"/>
            </a:pPr>
            <a:r>
              <a:rPr lang="en-US" sz="1800" b="1" i="0" dirty="0">
                <a:solidFill>
                  <a:srgbClr val="05192D"/>
                </a:solidFill>
                <a:effectLst/>
                <a:latin typeface="Studio-Feixen-Sans"/>
              </a:rPr>
              <a:t>Feature Engineering</a:t>
            </a:r>
            <a:r>
              <a:rPr lang="en-US" sz="1800" b="0" i="0" dirty="0">
                <a:solidFill>
                  <a:srgbClr val="05192D"/>
                </a:solidFill>
                <a:effectLst/>
                <a:latin typeface="Studio-Feixen-Sans"/>
              </a:rPr>
              <a:t>: Amplify the model's feature set by diversifying the values within </a:t>
            </a:r>
            <a:r>
              <a:rPr lang="en-US" sz="1800" b="1" i="0" dirty="0">
                <a:solidFill>
                  <a:srgbClr val="05192D"/>
                </a:solidFill>
                <a:effectLst/>
                <a:latin typeface="Studio-Feixen-Sans"/>
              </a:rPr>
              <a:t>categories</a:t>
            </a:r>
            <a:r>
              <a:rPr lang="en-US" sz="1800" b="0" i="0" dirty="0">
                <a:solidFill>
                  <a:srgbClr val="05192D"/>
                </a:solidFill>
                <a:effectLst/>
                <a:latin typeface="Studio-Feixen-Sans"/>
              </a:rPr>
              <a:t>. Creating more insightful features from existing variables can substantially elevate the model's predictive prowess.</a:t>
            </a:r>
          </a:p>
          <a:p>
            <a:pPr algn="l"/>
            <a:r>
              <a:rPr lang="en-US" sz="1800" b="0" i="0" dirty="0">
                <a:solidFill>
                  <a:srgbClr val="05192D"/>
                </a:solidFill>
                <a:effectLst/>
                <a:latin typeface="Studio-Feixen-Sans"/>
              </a:rPr>
              <a:t>By executing these steps, the predictive capacity of the Logistic Regression Model can be fortified, driving more accurate high traffic predictions and empowering the Product Manager to optimize traffic generation throughout the website.</a:t>
            </a:r>
          </a:p>
          <a:p>
            <a:pPr algn="l"/>
            <a:endParaRPr lang="en-IN" sz="1800" dirty="0"/>
          </a:p>
        </p:txBody>
      </p:sp>
    </p:spTree>
    <p:extLst>
      <p:ext uri="{BB962C8B-B14F-4D97-AF65-F5344CB8AC3E}">
        <p14:creationId xmlns:p14="http://schemas.microsoft.com/office/powerpoint/2010/main" val="3074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71C4-A30D-32B7-684F-D89EFAEC16AE}"/>
              </a:ext>
            </a:extLst>
          </p:cNvPr>
          <p:cNvSpPr>
            <a:spLocks noGrp="1"/>
          </p:cNvSpPr>
          <p:nvPr>
            <p:ph type="ctrTitle"/>
          </p:nvPr>
        </p:nvSpPr>
        <p:spPr>
          <a:xfrm>
            <a:off x="1524000" y="2610504"/>
            <a:ext cx="9144000" cy="930555"/>
          </a:xfrm>
        </p:spPr>
        <p:txBody>
          <a:bodyPr/>
          <a:lstStyle/>
          <a:p>
            <a:r>
              <a:rPr lang="en-IN" sz="3600" dirty="0"/>
              <a:t>Thank you</a:t>
            </a:r>
          </a:p>
        </p:txBody>
      </p:sp>
    </p:spTree>
    <p:extLst>
      <p:ext uri="{BB962C8B-B14F-4D97-AF65-F5344CB8AC3E}">
        <p14:creationId xmlns:p14="http://schemas.microsoft.com/office/powerpoint/2010/main" val="103598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EC9E-CFAF-7858-5949-0EA70C0BF9D4}"/>
              </a:ext>
            </a:extLst>
          </p:cNvPr>
          <p:cNvSpPr>
            <a:spLocks noGrp="1"/>
          </p:cNvSpPr>
          <p:nvPr>
            <p:ph type="ctrTitle"/>
          </p:nvPr>
        </p:nvSpPr>
        <p:spPr>
          <a:xfrm>
            <a:off x="663387" y="1140292"/>
            <a:ext cx="8875059" cy="571967"/>
          </a:xfrm>
        </p:spPr>
        <p:txBody>
          <a:bodyPr/>
          <a:lstStyle/>
          <a:p>
            <a:r>
              <a:rPr lang="en-IN" sz="3600" dirty="0"/>
              <a:t>Business Objective</a:t>
            </a:r>
          </a:p>
        </p:txBody>
      </p:sp>
      <p:sp>
        <p:nvSpPr>
          <p:cNvPr id="3" name="Subtitle 2">
            <a:extLst>
              <a:ext uri="{FF2B5EF4-FFF2-40B4-BE49-F238E27FC236}">
                <a16:creationId xmlns:a16="http://schemas.microsoft.com/office/drawing/2014/main" id="{B919CA05-4F7A-DAFA-E48A-574AD77ADC91}"/>
              </a:ext>
            </a:extLst>
          </p:cNvPr>
          <p:cNvSpPr>
            <a:spLocks noGrp="1"/>
          </p:cNvSpPr>
          <p:nvPr>
            <p:ph type="subTitle" idx="1"/>
          </p:nvPr>
        </p:nvSpPr>
        <p:spPr>
          <a:xfrm>
            <a:off x="519953" y="2510118"/>
            <a:ext cx="9170894" cy="1896035"/>
          </a:xfrm>
        </p:spPr>
        <p:txBody>
          <a:bodyPr/>
          <a:lstStyle/>
          <a:p>
            <a:pPr algn="l"/>
            <a:r>
              <a:rPr lang="en-US" b="0" i="0" dirty="0">
                <a:solidFill>
                  <a:srgbClr val="05192D"/>
                </a:solidFill>
                <a:effectLst/>
                <a:latin typeface="Studio-Feixen-Sans"/>
              </a:rPr>
              <a:t>The business pursuits encompass two primary aims:</a:t>
            </a:r>
          </a:p>
          <a:p>
            <a:pPr lvl="1" algn="l">
              <a:buFont typeface="Arial" panose="020B0604020202020204" pitchFamily="34" charset="0"/>
              <a:buChar char="•"/>
            </a:pPr>
            <a:r>
              <a:rPr lang="en-US" b="0" i="0" dirty="0">
                <a:solidFill>
                  <a:srgbClr val="05192D"/>
                </a:solidFill>
                <a:effectLst/>
                <a:latin typeface="Studio-Feixen-Sans"/>
              </a:rPr>
              <a:t>To forecast recipes that will experience high traffic.</a:t>
            </a:r>
          </a:p>
          <a:p>
            <a:pPr lvl="1" algn="l">
              <a:buFont typeface="Arial" panose="020B0604020202020204" pitchFamily="34" charset="0"/>
              <a:buChar char="•"/>
            </a:pPr>
            <a:r>
              <a:rPr lang="en-US" b="0" i="0" dirty="0">
                <a:solidFill>
                  <a:srgbClr val="05192D"/>
                </a:solidFill>
                <a:effectLst/>
                <a:latin typeface="Studio-Feixen-Sans"/>
              </a:rPr>
              <a:t>To predict, with an 80% probability, the occurrence of "High" traffic for recipes.</a:t>
            </a:r>
          </a:p>
          <a:p>
            <a:pPr algn="l"/>
            <a:endParaRPr lang="en-IN" dirty="0"/>
          </a:p>
        </p:txBody>
      </p:sp>
    </p:spTree>
    <p:extLst>
      <p:ext uri="{BB962C8B-B14F-4D97-AF65-F5344CB8AC3E}">
        <p14:creationId xmlns:p14="http://schemas.microsoft.com/office/powerpoint/2010/main" val="266483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EC9E-CFAF-7858-5949-0EA70C0BF9D4}"/>
              </a:ext>
            </a:extLst>
          </p:cNvPr>
          <p:cNvSpPr>
            <a:spLocks noGrp="1"/>
          </p:cNvSpPr>
          <p:nvPr>
            <p:ph type="ctrTitle"/>
          </p:nvPr>
        </p:nvSpPr>
        <p:spPr>
          <a:xfrm>
            <a:off x="663387" y="1140292"/>
            <a:ext cx="8875059" cy="571967"/>
          </a:xfrm>
        </p:spPr>
        <p:txBody>
          <a:bodyPr/>
          <a:lstStyle/>
          <a:p>
            <a:r>
              <a:rPr lang="en-IN" sz="3600" dirty="0"/>
              <a:t>Dataset Description</a:t>
            </a:r>
          </a:p>
        </p:txBody>
      </p:sp>
      <p:sp>
        <p:nvSpPr>
          <p:cNvPr id="3" name="Subtitle 2">
            <a:extLst>
              <a:ext uri="{FF2B5EF4-FFF2-40B4-BE49-F238E27FC236}">
                <a16:creationId xmlns:a16="http://schemas.microsoft.com/office/drawing/2014/main" id="{B919CA05-4F7A-DAFA-E48A-574AD77ADC91}"/>
              </a:ext>
            </a:extLst>
          </p:cNvPr>
          <p:cNvSpPr>
            <a:spLocks noGrp="1"/>
          </p:cNvSpPr>
          <p:nvPr>
            <p:ph type="subTitle" idx="1"/>
          </p:nvPr>
        </p:nvSpPr>
        <p:spPr>
          <a:xfrm>
            <a:off x="519953" y="2510118"/>
            <a:ext cx="9170894" cy="1896035"/>
          </a:xfrm>
        </p:spPr>
        <p:txBody>
          <a:bodyPr/>
          <a:lstStyle/>
          <a:p>
            <a:pPr marL="342900" indent="-342900" algn="l">
              <a:buFont typeface="Arial" panose="020B0604020202020204" pitchFamily="34" charset="0"/>
              <a:buChar char="•"/>
            </a:pPr>
            <a:r>
              <a:rPr lang="en-US" sz="1800" b="0" i="0" dirty="0">
                <a:solidFill>
                  <a:srgbClr val="374151"/>
                </a:solidFill>
                <a:effectLst/>
                <a:latin typeface="Söhne"/>
              </a:rPr>
              <a:t>The Product Manager has thoughtfully simplified our task by furnishing us with data for each recipe, along with information about whether the recipe experienced high traffic during its appearance on the home page. </a:t>
            </a:r>
          </a:p>
          <a:p>
            <a:pPr marL="342900" indent="-342900" algn="l">
              <a:buFont typeface="Arial" panose="020B0604020202020204" pitchFamily="34" charset="0"/>
              <a:buChar char="•"/>
            </a:pPr>
            <a:r>
              <a:rPr lang="en-US" sz="1800" b="0" i="0" dirty="0">
                <a:solidFill>
                  <a:srgbClr val="374151"/>
                </a:solidFill>
                <a:effectLst/>
                <a:latin typeface="Söhne"/>
              </a:rPr>
              <a:t>However, it's worth noting that not all available information about each recipe has been provided.</a:t>
            </a:r>
          </a:p>
          <a:p>
            <a:pPr marL="342900" indent="-342900" algn="l">
              <a:buFont typeface="Arial" panose="020B0604020202020204" pitchFamily="34" charset="0"/>
              <a:buChar char="•"/>
            </a:pPr>
            <a:r>
              <a:rPr lang="en-US" sz="1800" b="0" i="0" dirty="0">
                <a:solidFill>
                  <a:srgbClr val="374151"/>
                </a:solidFill>
                <a:effectLst/>
                <a:latin typeface="Söhne"/>
              </a:rPr>
              <a:t>This dataset contained 947 rows and 8 columns.</a:t>
            </a:r>
          </a:p>
          <a:p>
            <a:pPr marL="342900" indent="-342900" algn="l">
              <a:buFont typeface="Arial" panose="020B0604020202020204" pitchFamily="34" charset="0"/>
              <a:buChar char="•"/>
            </a:pPr>
            <a:endParaRPr lang="en-IN" sz="1800" dirty="0"/>
          </a:p>
        </p:txBody>
      </p:sp>
    </p:spTree>
    <p:extLst>
      <p:ext uri="{BB962C8B-B14F-4D97-AF65-F5344CB8AC3E}">
        <p14:creationId xmlns:p14="http://schemas.microsoft.com/office/powerpoint/2010/main" val="413526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5A65-7DBB-8C11-A65E-90D68C16BD76}"/>
              </a:ext>
            </a:extLst>
          </p:cNvPr>
          <p:cNvSpPr>
            <a:spLocks noGrp="1"/>
          </p:cNvSpPr>
          <p:nvPr>
            <p:ph type="ctrTitle"/>
          </p:nvPr>
        </p:nvSpPr>
        <p:spPr>
          <a:xfrm>
            <a:off x="1524000" y="439271"/>
            <a:ext cx="6849035" cy="457844"/>
          </a:xfrm>
        </p:spPr>
        <p:txBody>
          <a:bodyPr/>
          <a:lstStyle/>
          <a:p>
            <a:r>
              <a:rPr lang="en-IN" sz="3600" dirty="0"/>
              <a:t>Approach</a:t>
            </a:r>
          </a:p>
        </p:txBody>
      </p:sp>
      <p:sp>
        <p:nvSpPr>
          <p:cNvPr id="3" name="Subtitle 2">
            <a:extLst>
              <a:ext uri="{FF2B5EF4-FFF2-40B4-BE49-F238E27FC236}">
                <a16:creationId xmlns:a16="http://schemas.microsoft.com/office/drawing/2014/main" id="{FF18BFC7-2226-FC74-D5E0-BFE8948D2C4F}"/>
              </a:ext>
            </a:extLst>
          </p:cNvPr>
          <p:cNvSpPr>
            <a:spLocks noGrp="1"/>
          </p:cNvSpPr>
          <p:nvPr>
            <p:ph type="subTitle" idx="1"/>
          </p:nvPr>
        </p:nvSpPr>
        <p:spPr>
          <a:xfrm>
            <a:off x="1039907" y="5199528"/>
            <a:ext cx="9556376" cy="1147483"/>
          </a:xfrm>
        </p:spPr>
        <p:txBody>
          <a:bodyPr/>
          <a:lstStyle/>
          <a:p>
            <a:pPr algn="l"/>
            <a:r>
              <a:rPr lang="en-US" sz="1000" b="0" i="0" dirty="0">
                <a:solidFill>
                  <a:srgbClr val="05192D"/>
                </a:solidFill>
                <a:effectLst/>
              </a:rPr>
              <a:t>Two Examples for Data Cleaning and Preparation done</a:t>
            </a:r>
          </a:p>
          <a:p>
            <a:pPr algn="l">
              <a:buFont typeface="Arial" panose="020B0604020202020204" pitchFamily="34" charset="0"/>
              <a:buChar char="•"/>
            </a:pPr>
            <a:r>
              <a:rPr lang="en-US" sz="1000" b="0" i="0" dirty="0">
                <a:solidFill>
                  <a:srgbClr val="05192D"/>
                </a:solidFill>
                <a:effectLst/>
              </a:rPr>
              <a:t>Calories, Carbohydrate, Sugar, and Protein:</a:t>
            </a:r>
          </a:p>
          <a:p>
            <a:pPr marL="742950" lvl="1" indent="-285750" algn="l">
              <a:buFont typeface="Arial" panose="020B0604020202020204" pitchFamily="34" charset="0"/>
              <a:buChar char="•"/>
            </a:pPr>
            <a:r>
              <a:rPr lang="en-US" sz="1000" b="0" i="0" dirty="0">
                <a:solidFill>
                  <a:srgbClr val="05192D"/>
                </a:solidFill>
                <a:effectLst/>
              </a:rPr>
              <a:t>52 missing values in each column were imputed with the mean of their respective categories and servings group.</a:t>
            </a:r>
          </a:p>
          <a:p>
            <a:pPr algn="l">
              <a:buFont typeface="Arial" panose="020B0604020202020204" pitchFamily="34" charset="0"/>
              <a:buChar char="•"/>
            </a:pPr>
            <a:r>
              <a:rPr lang="en-US" sz="1000" b="0" i="0" dirty="0">
                <a:solidFill>
                  <a:srgbClr val="05192D"/>
                </a:solidFill>
                <a:effectLst/>
              </a:rPr>
              <a:t>Category:</a:t>
            </a:r>
          </a:p>
          <a:p>
            <a:pPr marL="742950" lvl="1" indent="-285750" algn="l">
              <a:buFont typeface="Arial" panose="020B0604020202020204" pitchFamily="34" charset="0"/>
              <a:buChar char="•"/>
            </a:pPr>
            <a:r>
              <a:rPr lang="en-US" sz="1000" b="0" i="0" dirty="0">
                <a:solidFill>
                  <a:srgbClr val="05192D"/>
                </a:solidFill>
                <a:effectLst/>
              </a:rPr>
              <a:t>Initially contained 11 unique values without any missing entries.</a:t>
            </a:r>
          </a:p>
          <a:p>
            <a:pPr marL="742950" lvl="1" indent="-285750" algn="l">
              <a:buFont typeface="Arial" panose="020B0604020202020204" pitchFamily="34" charset="0"/>
              <a:buChar char="•"/>
            </a:pPr>
            <a:r>
              <a:rPr lang="en-US" sz="1000" b="0" i="0" dirty="0">
                <a:solidFill>
                  <a:srgbClr val="05192D"/>
                </a:solidFill>
                <a:effectLst/>
              </a:rPr>
              <a:t>The extra value 'Chicken Breast' was identified and subsequently merged with the 'Chicken' value.</a:t>
            </a:r>
          </a:p>
        </p:txBody>
      </p:sp>
      <p:graphicFrame>
        <p:nvGraphicFramePr>
          <p:cNvPr id="4" name="Diagram 3">
            <a:extLst>
              <a:ext uri="{FF2B5EF4-FFF2-40B4-BE49-F238E27FC236}">
                <a16:creationId xmlns:a16="http://schemas.microsoft.com/office/drawing/2014/main" id="{6E0D2ED9-D069-E541-BF63-E235230C9EAA}"/>
              </a:ext>
            </a:extLst>
          </p:cNvPr>
          <p:cNvGraphicFramePr/>
          <p:nvPr>
            <p:extLst>
              <p:ext uri="{D42A27DB-BD31-4B8C-83A1-F6EECF244321}">
                <p14:modId xmlns:p14="http://schemas.microsoft.com/office/powerpoint/2010/main" val="4256411294"/>
              </p:ext>
            </p:extLst>
          </p:nvPr>
        </p:nvGraphicFramePr>
        <p:xfrm>
          <a:off x="1176617" y="897115"/>
          <a:ext cx="7543800" cy="4166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583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8E83-368F-B6C1-125D-13CD8CE31B2C}"/>
              </a:ext>
            </a:extLst>
          </p:cNvPr>
          <p:cNvSpPr>
            <a:spLocks noGrp="1"/>
          </p:cNvSpPr>
          <p:nvPr>
            <p:ph type="ctrTitle"/>
          </p:nvPr>
        </p:nvSpPr>
        <p:spPr>
          <a:xfrm>
            <a:off x="1524000" y="1122363"/>
            <a:ext cx="6302188" cy="401637"/>
          </a:xfrm>
        </p:spPr>
        <p:txBody>
          <a:bodyPr/>
          <a:lstStyle/>
          <a:p>
            <a:r>
              <a:rPr lang="en-IN" sz="3600" dirty="0"/>
              <a:t>Data Visualization</a:t>
            </a:r>
          </a:p>
        </p:txBody>
      </p:sp>
      <p:pic>
        <p:nvPicPr>
          <p:cNvPr id="1026" name="Picture 2">
            <a:extLst>
              <a:ext uri="{FF2B5EF4-FFF2-40B4-BE49-F238E27FC236}">
                <a16:creationId xmlns:a16="http://schemas.microsoft.com/office/drawing/2014/main" id="{433BC623-CD85-9CD8-22F9-0BD8B02DC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18" y="1955984"/>
            <a:ext cx="4398588" cy="29460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49FB83-2FEF-315B-009F-3A4AB3FD1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902" y="1955984"/>
            <a:ext cx="3389877" cy="2946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BBC7D1-4F5B-5D4E-86DC-C8D067571668}"/>
              </a:ext>
            </a:extLst>
          </p:cNvPr>
          <p:cNvSpPr txBox="1"/>
          <p:nvPr/>
        </p:nvSpPr>
        <p:spPr>
          <a:xfrm>
            <a:off x="451318" y="5207605"/>
            <a:ext cx="4398588" cy="738664"/>
          </a:xfrm>
          <a:prstGeom prst="rect">
            <a:avLst/>
          </a:prstGeom>
          <a:noFill/>
        </p:spPr>
        <p:txBody>
          <a:bodyPr wrap="square">
            <a:spAutoFit/>
          </a:bodyPr>
          <a:lstStyle/>
          <a:p>
            <a:r>
              <a:rPr lang="en-US" sz="1400" b="0" i="0" dirty="0">
                <a:solidFill>
                  <a:srgbClr val="05192D"/>
                </a:solidFill>
                <a:effectLst/>
                <a:latin typeface="Studio-Feixen-Sans"/>
              </a:rPr>
              <a:t>Within the categories of Potato, Pork, and Vegetable, there is a notable prevalence of recipes generating high traffic as opposed to low traffic.</a:t>
            </a:r>
            <a:endParaRPr lang="en-IN" sz="1400" dirty="0"/>
          </a:p>
        </p:txBody>
      </p:sp>
      <p:sp>
        <p:nvSpPr>
          <p:cNvPr id="8" name="TextBox 7">
            <a:extLst>
              <a:ext uri="{FF2B5EF4-FFF2-40B4-BE49-F238E27FC236}">
                <a16:creationId xmlns:a16="http://schemas.microsoft.com/office/drawing/2014/main" id="{13975A6F-58C9-10B3-428A-8972DA8E769A}"/>
              </a:ext>
            </a:extLst>
          </p:cNvPr>
          <p:cNvSpPr txBox="1"/>
          <p:nvPr/>
        </p:nvSpPr>
        <p:spPr>
          <a:xfrm>
            <a:off x="7049902" y="5115272"/>
            <a:ext cx="3389877" cy="738664"/>
          </a:xfrm>
          <a:prstGeom prst="rect">
            <a:avLst/>
          </a:prstGeom>
          <a:noFill/>
        </p:spPr>
        <p:txBody>
          <a:bodyPr wrap="square">
            <a:spAutoFit/>
          </a:bodyPr>
          <a:lstStyle/>
          <a:p>
            <a:r>
              <a:rPr lang="en-US" sz="1400" dirty="0"/>
              <a:t>All the values in the above heatmap are approximately close to zero, these connections can be considered weak.</a:t>
            </a:r>
            <a:endParaRPr lang="en-IN" sz="1400" dirty="0"/>
          </a:p>
        </p:txBody>
      </p:sp>
    </p:spTree>
    <p:extLst>
      <p:ext uri="{BB962C8B-B14F-4D97-AF65-F5344CB8AC3E}">
        <p14:creationId xmlns:p14="http://schemas.microsoft.com/office/powerpoint/2010/main" val="324825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8E83-368F-B6C1-125D-13CD8CE31B2C}"/>
              </a:ext>
            </a:extLst>
          </p:cNvPr>
          <p:cNvSpPr>
            <a:spLocks noGrp="1"/>
          </p:cNvSpPr>
          <p:nvPr>
            <p:ph type="ctrTitle"/>
          </p:nvPr>
        </p:nvSpPr>
        <p:spPr>
          <a:xfrm>
            <a:off x="1524000" y="1122363"/>
            <a:ext cx="6302188" cy="401637"/>
          </a:xfrm>
        </p:spPr>
        <p:txBody>
          <a:bodyPr/>
          <a:lstStyle/>
          <a:p>
            <a:r>
              <a:rPr lang="en-IN" sz="3600" dirty="0"/>
              <a:t>Data Visualization</a:t>
            </a:r>
          </a:p>
        </p:txBody>
      </p:sp>
      <p:sp>
        <p:nvSpPr>
          <p:cNvPr id="5" name="TextBox 4">
            <a:extLst>
              <a:ext uri="{FF2B5EF4-FFF2-40B4-BE49-F238E27FC236}">
                <a16:creationId xmlns:a16="http://schemas.microsoft.com/office/drawing/2014/main" id="{09BBC7D1-4F5B-5D4E-86DC-C8D067571668}"/>
              </a:ext>
            </a:extLst>
          </p:cNvPr>
          <p:cNvSpPr txBox="1"/>
          <p:nvPr/>
        </p:nvSpPr>
        <p:spPr>
          <a:xfrm>
            <a:off x="451318" y="5207605"/>
            <a:ext cx="4398588" cy="523220"/>
          </a:xfrm>
          <a:prstGeom prst="rect">
            <a:avLst/>
          </a:prstGeom>
          <a:noFill/>
        </p:spPr>
        <p:txBody>
          <a:bodyPr wrap="square">
            <a:spAutoFit/>
          </a:bodyPr>
          <a:lstStyle/>
          <a:p>
            <a:r>
              <a:rPr lang="en-US" sz="1400" b="0" i="0" dirty="0">
                <a:solidFill>
                  <a:srgbClr val="05192D"/>
                </a:solidFill>
                <a:effectLst/>
                <a:latin typeface="Studio-Feixen-Sans"/>
              </a:rPr>
              <a:t>Notably, the combination of Servings = 4 and the Chicken category emerges as the most popular values. </a:t>
            </a:r>
            <a:endParaRPr lang="en-IN" sz="1400" dirty="0"/>
          </a:p>
        </p:txBody>
      </p:sp>
      <p:sp>
        <p:nvSpPr>
          <p:cNvPr id="8" name="TextBox 7">
            <a:extLst>
              <a:ext uri="{FF2B5EF4-FFF2-40B4-BE49-F238E27FC236}">
                <a16:creationId xmlns:a16="http://schemas.microsoft.com/office/drawing/2014/main" id="{13975A6F-58C9-10B3-428A-8972DA8E769A}"/>
              </a:ext>
            </a:extLst>
          </p:cNvPr>
          <p:cNvSpPr txBox="1"/>
          <p:nvPr/>
        </p:nvSpPr>
        <p:spPr>
          <a:xfrm>
            <a:off x="7826188" y="5730825"/>
            <a:ext cx="3389877" cy="954107"/>
          </a:xfrm>
          <a:prstGeom prst="rect">
            <a:avLst/>
          </a:prstGeom>
          <a:noFill/>
        </p:spPr>
        <p:txBody>
          <a:bodyPr wrap="square">
            <a:spAutoFit/>
          </a:bodyPr>
          <a:lstStyle/>
          <a:p>
            <a:r>
              <a:rPr lang="en-US" sz="1400" dirty="0">
                <a:solidFill>
                  <a:srgbClr val="05192D"/>
                </a:solidFill>
                <a:latin typeface="Studio-Feixen-Sans"/>
              </a:rPr>
              <a:t>This i</a:t>
            </a:r>
            <a:r>
              <a:rPr lang="en-US" sz="1400" b="0" i="0" dirty="0">
                <a:solidFill>
                  <a:srgbClr val="05192D"/>
                </a:solidFill>
                <a:effectLst/>
                <a:latin typeface="Studio-Feixen-Sans"/>
              </a:rPr>
              <a:t>ndicates the absence of substantial dependencies between traffic and the following numerical features: calories, carbohydrates, protein, sugar, and servings.</a:t>
            </a:r>
            <a:endParaRPr lang="en-IN" sz="1400" dirty="0"/>
          </a:p>
        </p:txBody>
      </p:sp>
      <p:pic>
        <p:nvPicPr>
          <p:cNvPr id="2050" name="Picture 2">
            <a:extLst>
              <a:ext uri="{FF2B5EF4-FFF2-40B4-BE49-F238E27FC236}">
                <a16:creationId xmlns:a16="http://schemas.microsoft.com/office/drawing/2014/main" id="{5670709F-2792-615E-93AA-7B5ED8653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49" y="1955983"/>
            <a:ext cx="6559688" cy="29460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7670EF1-86C2-47AD-F9BE-359294D5A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0810" y="1169502"/>
            <a:ext cx="4760632" cy="45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32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71C4-A30D-32B7-684F-D89EFAEC16AE}"/>
              </a:ext>
            </a:extLst>
          </p:cNvPr>
          <p:cNvSpPr>
            <a:spLocks noGrp="1"/>
          </p:cNvSpPr>
          <p:nvPr>
            <p:ph type="ctrTitle"/>
          </p:nvPr>
        </p:nvSpPr>
        <p:spPr>
          <a:xfrm>
            <a:off x="887506" y="871351"/>
            <a:ext cx="9144000" cy="930555"/>
          </a:xfrm>
        </p:spPr>
        <p:txBody>
          <a:bodyPr/>
          <a:lstStyle/>
          <a:p>
            <a:r>
              <a:rPr lang="en-IN" sz="3600" dirty="0"/>
              <a:t>Data Visualization Insights</a:t>
            </a:r>
          </a:p>
        </p:txBody>
      </p:sp>
      <p:sp>
        <p:nvSpPr>
          <p:cNvPr id="3" name="Subtitle 2">
            <a:extLst>
              <a:ext uri="{FF2B5EF4-FFF2-40B4-BE49-F238E27FC236}">
                <a16:creationId xmlns:a16="http://schemas.microsoft.com/office/drawing/2014/main" id="{D6673DCF-6690-F8EC-AFE8-4D493EDF7447}"/>
              </a:ext>
            </a:extLst>
          </p:cNvPr>
          <p:cNvSpPr>
            <a:spLocks noGrp="1"/>
          </p:cNvSpPr>
          <p:nvPr>
            <p:ph type="subTitle" idx="1"/>
          </p:nvPr>
        </p:nvSpPr>
        <p:spPr>
          <a:xfrm>
            <a:off x="887506" y="2601119"/>
            <a:ext cx="9144000" cy="1655762"/>
          </a:xfrm>
        </p:spPr>
        <p:txBody>
          <a:bodyPr/>
          <a:lstStyle/>
          <a:p>
            <a:pPr marL="457200" indent="-457200">
              <a:buFont typeface="+mj-lt"/>
              <a:buAutoNum type="arabicPeriod"/>
            </a:pPr>
            <a:r>
              <a:rPr lang="en-US" sz="2400" b="0" i="0" dirty="0">
                <a:solidFill>
                  <a:srgbClr val="05192D"/>
                </a:solidFill>
                <a:effectLst/>
                <a:latin typeface="Studio-Feixen-Sans"/>
              </a:rPr>
              <a:t>There exists no evident correlation between traffic and servings. </a:t>
            </a:r>
          </a:p>
          <a:p>
            <a:pPr marL="457200" indent="-457200">
              <a:buFont typeface="+mj-lt"/>
              <a:buAutoNum type="arabicPeriod"/>
            </a:pPr>
            <a:r>
              <a:rPr lang="en-US" sz="2400" b="0" i="0" dirty="0">
                <a:solidFill>
                  <a:srgbClr val="05192D"/>
                </a:solidFill>
                <a:effectLst/>
                <a:latin typeface="Studio-Feixen-Sans"/>
              </a:rPr>
              <a:t>Conversely, the </a:t>
            </a:r>
            <a:r>
              <a:rPr lang="en-US" sz="2400" b="1" i="0" dirty="0">
                <a:solidFill>
                  <a:srgbClr val="05192D"/>
                </a:solidFill>
                <a:effectLst/>
                <a:latin typeface="Studio-Feixen-Sans"/>
              </a:rPr>
              <a:t>category</a:t>
            </a:r>
            <a:r>
              <a:rPr lang="en-US" sz="2400" b="0" i="0" dirty="0">
                <a:solidFill>
                  <a:srgbClr val="05192D"/>
                </a:solidFill>
                <a:effectLst/>
                <a:latin typeface="Studio-Feixen-Sans"/>
              </a:rPr>
              <a:t> feature demonstrates a notable influence on the target variable.</a:t>
            </a:r>
            <a:endParaRPr lang="en-IN" dirty="0"/>
          </a:p>
        </p:txBody>
      </p:sp>
    </p:spTree>
    <p:extLst>
      <p:ext uri="{BB962C8B-B14F-4D97-AF65-F5344CB8AC3E}">
        <p14:creationId xmlns:p14="http://schemas.microsoft.com/office/powerpoint/2010/main" val="197134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8E83-368F-B6C1-125D-13CD8CE31B2C}"/>
              </a:ext>
            </a:extLst>
          </p:cNvPr>
          <p:cNvSpPr>
            <a:spLocks noGrp="1"/>
          </p:cNvSpPr>
          <p:nvPr>
            <p:ph type="ctrTitle"/>
          </p:nvPr>
        </p:nvSpPr>
        <p:spPr>
          <a:xfrm>
            <a:off x="1524000" y="1127175"/>
            <a:ext cx="6302188" cy="401637"/>
          </a:xfrm>
        </p:spPr>
        <p:txBody>
          <a:bodyPr/>
          <a:lstStyle/>
          <a:p>
            <a:r>
              <a:rPr lang="en-IN" sz="3600" dirty="0"/>
              <a:t>Model Evaluation</a:t>
            </a:r>
          </a:p>
        </p:txBody>
      </p:sp>
      <p:sp>
        <p:nvSpPr>
          <p:cNvPr id="5" name="TextBox 4">
            <a:extLst>
              <a:ext uri="{FF2B5EF4-FFF2-40B4-BE49-F238E27FC236}">
                <a16:creationId xmlns:a16="http://schemas.microsoft.com/office/drawing/2014/main" id="{09BBC7D1-4F5B-5D4E-86DC-C8D067571668}"/>
              </a:ext>
            </a:extLst>
          </p:cNvPr>
          <p:cNvSpPr txBox="1"/>
          <p:nvPr/>
        </p:nvSpPr>
        <p:spPr>
          <a:xfrm>
            <a:off x="276506" y="3993281"/>
            <a:ext cx="4398588" cy="307777"/>
          </a:xfrm>
          <a:prstGeom prst="rect">
            <a:avLst/>
          </a:prstGeom>
          <a:noFill/>
        </p:spPr>
        <p:txBody>
          <a:bodyPr wrap="square">
            <a:spAutoFit/>
          </a:bodyPr>
          <a:lstStyle/>
          <a:p>
            <a:r>
              <a:rPr lang="en-US" sz="1400" b="0" i="0" dirty="0">
                <a:solidFill>
                  <a:srgbClr val="05192D"/>
                </a:solidFill>
                <a:effectLst/>
                <a:latin typeface="Studio-Feixen-Sans"/>
              </a:rPr>
              <a:t>Results for Linear Support Vector Classification</a:t>
            </a:r>
            <a:endParaRPr lang="en-IN" sz="1400" dirty="0"/>
          </a:p>
        </p:txBody>
      </p:sp>
      <p:graphicFrame>
        <p:nvGraphicFramePr>
          <p:cNvPr id="6" name="Table 6">
            <a:extLst>
              <a:ext uri="{FF2B5EF4-FFF2-40B4-BE49-F238E27FC236}">
                <a16:creationId xmlns:a16="http://schemas.microsoft.com/office/drawing/2014/main" id="{AA2CF763-3632-BEB7-D192-A2117F69DBF1}"/>
              </a:ext>
            </a:extLst>
          </p:cNvPr>
          <p:cNvGraphicFramePr>
            <a:graphicFrameLocks noGrp="1"/>
          </p:cNvGraphicFramePr>
          <p:nvPr>
            <p:extLst>
              <p:ext uri="{D42A27DB-BD31-4B8C-83A1-F6EECF244321}">
                <p14:modId xmlns:p14="http://schemas.microsoft.com/office/powerpoint/2010/main" val="2357581462"/>
              </p:ext>
            </p:extLst>
          </p:nvPr>
        </p:nvGraphicFramePr>
        <p:xfrm>
          <a:off x="4180636" y="2591201"/>
          <a:ext cx="3645552" cy="731520"/>
        </p:xfrm>
        <a:graphic>
          <a:graphicData uri="http://schemas.openxmlformats.org/drawingml/2006/table">
            <a:tbl>
              <a:tblPr firstRow="1" bandRow="1">
                <a:tableStyleId>{00A15C55-8517-42AA-B614-E9B94910E393}</a:tableStyleId>
              </a:tblPr>
              <a:tblGrid>
                <a:gridCol w="1215184">
                  <a:extLst>
                    <a:ext uri="{9D8B030D-6E8A-4147-A177-3AD203B41FA5}">
                      <a16:colId xmlns:a16="http://schemas.microsoft.com/office/drawing/2014/main" val="3333361851"/>
                    </a:ext>
                  </a:extLst>
                </a:gridCol>
                <a:gridCol w="1215184">
                  <a:extLst>
                    <a:ext uri="{9D8B030D-6E8A-4147-A177-3AD203B41FA5}">
                      <a16:colId xmlns:a16="http://schemas.microsoft.com/office/drawing/2014/main" val="3954689095"/>
                    </a:ext>
                  </a:extLst>
                </a:gridCol>
                <a:gridCol w="1215184">
                  <a:extLst>
                    <a:ext uri="{9D8B030D-6E8A-4147-A177-3AD203B41FA5}">
                      <a16:colId xmlns:a16="http://schemas.microsoft.com/office/drawing/2014/main" val="2561963735"/>
                    </a:ext>
                  </a:extLst>
                </a:gridCol>
              </a:tblGrid>
              <a:tr h="331743">
                <a:tc>
                  <a:txBody>
                    <a:bodyPr/>
                    <a:lstStyle/>
                    <a:p>
                      <a:r>
                        <a:rPr lang="en-IN" dirty="0"/>
                        <a:t>Precision</a:t>
                      </a:r>
                    </a:p>
                  </a:txBody>
                  <a:tcPr/>
                </a:tc>
                <a:tc>
                  <a:txBody>
                    <a:bodyPr/>
                    <a:lstStyle/>
                    <a:p>
                      <a:r>
                        <a:rPr lang="en-IN" dirty="0"/>
                        <a:t>Recall</a:t>
                      </a:r>
                    </a:p>
                  </a:txBody>
                  <a:tcPr/>
                </a:tc>
                <a:tc>
                  <a:txBody>
                    <a:bodyPr/>
                    <a:lstStyle/>
                    <a:p>
                      <a:r>
                        <a:rPr lang="en-IN" dirty="0"/>
                        <a:t>F1 Score</a:t>
                      </a:r>
                    </a:p>
                  </a:txBody>
                  <a:tcPr/>
                </a:tc>
                <a:extLst>
                  <a:ext uri="{0D108BD9-81ED-4DB2-BD59-A6C34878D82A}">
                    <a16:rowId xmlns:a16="http://schemas.microsoft.com/office/drawing/2014/main" val="2225021749"/>
                  </a:ext>
                </a:extLst>
              </a:tr>
              <a:tr h="331743">
                <a:tc>
                  <a:txBody>
                    <a:bodyPr/>
                    <a:lstStyle/>
                    <a:p>
                      <a:r>
                        <a:rPr lang="en-IN" dirty="0"/>
                        <a:t>0.82</a:t>
                      </a:r>
                    </a:p>
                  </a:txBody>
                  <a:tcPr/>
                </a:tc>
                <a:tc>
                  <a:txBody>
                    <a:bodyPr/>
                    <a:lstStyle/>
                    <a:p>
                      <a:r>
                        <a:rPr lang="en-IN" dirty="0"/>
                        <a:t>0.80</a:t>
                      </a:r>
                    </a:p>
                  </a:txBody>
                  <a:tcPr/>
                </a:tc>
                <a:tc>
                  <a:txBody>
                    <a:bodyPr/>
                    <a:lstStyle/>
                    <a:p>
                      <a:r>
                        <a:rPr lang="en-IN" dirty="0"/>
                        <a:t>0.81</a:t>
                      </a:r>
                    </a:p>
                  </a:txBody>
                  <a:tcPr/>
                </a:tc>
                <a:extLst>
                  <a:ext uri="{0D108BD9-81ED-4DB2-BD59-A6C34878D82A}">
                    <a16:rowId xmlns:a16="http://schemas.microsoft.com/office/drawing/2014/main" val="415176477"/>
                  </a:ext>
                </a:extLst>
              </a:tr>
            </a:tbl>
          </a:graphicData>
        </a:graphic>
      </p:graphicFrame>
      <p:sp>
        <p:nvSpPr>
          <p:cNvPr id="9" name="TextBox 8">
            <a:extLst>
              <a:ext uri="{FF2B5EF4-FFF2-40B4-BE49-F238E27FC236}">
                <a16:creationId xmlns:a16="http://schemas.microsoft.com/office/drawing/2014/main" id="{A29EB641-E125-7DCE-E56A-D60C93F74551}"/>
              </a:ext>
            </a:extLst>
          </p:cNvPr>
          <p:cNvSpPr txBox="1"/>
          <p:nvPr/>
        </p:nvSpPr>
        <p:spPr>
          <a:xfrm>
            <a:off x="276506" y="1856110"/>
            <a:ext cx="6096000" cy="523220"/>
          </a:xfrm>
          <a:prstGeom prst="rect">
            <a:avLst/>
          </a:prstGeom>
          <a:noFill/>
        </p:spPr>
        <p:txBody>
          <a:bodyPr wrap="square">
            <a:spAutoFit/>
          </a:bodyPr>
          <a:lstStyle/>
          <a:p>
            <a:r>
              <a:rPr lang="en-US" sz="1400" b="0" i="0" dirty="0">
                <a:solidFill>
                  <a:srgbClr val="05192D"/>
                </a:solidFill>
                <a:effectLst/>
                <a:latin typeface="Studio-Feixen-Sans"/>
              </a:rPr>
              <a:t>Given our requirement to forecast "</a:t>
            </a:r>
            <a:r>
              <a:rPr lang="en-US" sz="1400" b="0" i="0" dirty="0" err="1">
                <a:solidFill>
                  <a:srgbClr val="05192D"/>
                </a:solidFill>
                <a:effectLst/>
                <a:latin typeface="Studio-Feixen-Sans"/>
              </a:rPr>
              <a:t>high_traffic</a:t>
            </a:r>
            <a:r>
              <a:rPr lang="en-US" sz="1400" b="0" i="0" dirty="0">
                <a:solidFill>
                  <a:srgbClr val="05192D"/>
                </a:solidFill>
                <a:effectLst/>
                <a:latin typeface="Studio-Feixen-Sans"/>
              </a:rPr>
              <a:t>," the variable denoting high traffic will serve as our target variable.</a:t>
            </a:r>
            <a:endParaRPr lang="en-IN" sz="1400" dirty="0"/>
          </a:p>
        </p:txBody>
      </p:sp>
      <p:sp>
        <p:nvSpPr>
          <p:cNvPr id="10" name="TextBox 9">
            <a:extLst>
              <a:ext uri="{FF2B5EF4-FFF2-40B4-BE49-F238E27FC236}">
                <a16:creationId xmlns:a16="http://schemas.microsoft.com/office/drawing/2014/main" id="{EE27B6F1-68E3-E34B-1125-DADD390CFC54}"/>
              </a:ext>
            </a:extLst>
          </p:cNvPr>
          <p:cNvSpPr txBox="1"/>
          <p:nvPr/>
        </p:nvSpPr>
        <p:spPr>
          <a:xfrm>
            <a:off x="276506" y="3120879"/>
            <a:ext cx="4398588" cy="307777"/>
          </a:xfrm>
          <a:prstGeom prst="rect">
            <a:avLst/>
          </a:prstGeom>
          <a:noFill/>
        </p:spPr>
        <p:txBody>
          <a:bodyPr wrap="square">
            <a:spAutoFit/>
          </a:bodyPr>
          <a:lstStyle/>
          <a:p>
            <a:r>
              <a:rPr lang="en-US" sz="1400" b="0" i="0" dirty="0">
                <a:solidFill>
                  <a:srgbClr val="05192D"/>
                </a:solidFill>
                <a:effectLst/>
                <a:latin typeface="Studio-Feixen-Sans"/>
              </a:rPr>
              <a:t>Results for Logistic Regression</a:t>
            </a:r>
            <a:endParaRPr lang="en-IN" sz="1400" dirty="0"/>
          </a:p>
        </p:txBody>
      </p:sp>
      <p:graphicFrame>
        <p:nvGraphicFramePr>
          <p:cNvPr id="11" name="Table 6">
            <a:extLst>
              <a:ext uri="{FF2B5EF4-FFF2-40B4-BE49-F238E27FC236}">
                <a16:creationId xmlns:a16="http://schemas.microsoft.com/office/drawing/2014/main" id="{A2B65CA6-4046-0663-D3F6-AFFB3CE97B88}"/>
              </a:ext>
            </a:extLst>
          </p:cNvPr>
          <p:cNvGraphicFramePr>
            <a:graphicFrameLocks noGrp="1"/>
          </p:cNvGraphicFramePr>
          <p:nvPr>
            <p:extLst>
              <p:ext uri="{D42A27DB-BD31-4B8C-83A1-F6EECF244321}">
                <p14:modId xmlns:p14="http://schemas.microsoft.com/office/powerpoint/2010/main" val="3584518673"/>
              </p:ext>
            </p:extLst>
          </p:nvPr>
        </p:nvGraphicFramePr>
        <p:xfrm>
          <a:off x="4180636" y="3781409"/>
          <a:ext cx="3645552" cy="731520"/>
        </p:xfrm>
        <a:graphic>
          <a:graphicData uri="http://schemas.openxmlformats.org/drawingml/2006/table">
            <a:tbl>
              <a:tblPr firstRow="1" bandRow="1">
                <a:tableStyleId>{00A15C55-8517-42AA-B614-E9B94910E393}</a:tableStyleId>
              </a:tblPr>
              <a:tblGrid>
                <a:gridCol w="1215184">
                  <a:extLst>
                    <a:ext uri="{9D8B030D-6E8A-4147-A177-3AD203B41FA5}">
                      <a16:colId xmlns:a16="http://schemas.microsoft.com/office/drawing/2014/main" val="3333361851"/>
                    </a:ext>
                  </a:extLst>
                </a:gridCol>
                <a:gridCol w="1215184">
                  <a:extLst>
                    <a:ext uri="{9D8B030D-6E8A-4147-A177-3AD203B41FA5}">
                      <a16:colId xmlns:a16="http://schemas.microsoft.com/office/drawing/2014/main" val="3954689095"/>
                    </a:ext>
                  </a:extLst>
                </a:gridCol>
                <a:gridCol w="1215184">
                  <a:extLst>
                    <a:ext uri="{9D8B030D-6E8A-4147-A177-3AD203B41FA5}">
                      <a16:colId xmlns:a16="http://schemas.microsoft.com/office/drawing/2014/main" val="2561963735"/>
                    </a:ext>
                  </a:extLst>
                </a:gridCol>
              </a:tblGrid>
              <a:tr h="331743">
                <a:tc>
                  <a:txBody>
                    <a:bodyPr/>
                    <a:lstStyle/>
                    <a:p>
                      <a:r>
                        <a:rPr lang="en-IN" dirty="0"/>
                        <a:t>Precision</a:t>
                      </a:r>
                    </a:p>
                  </a:txBody>
                  <a:tcPr/>
                </a:tc>
                <a:tc>
                  <a:txBody>
                    <a:bodyPr/>
                    <a:lstStyle/>
                    <a:p>
                      <a:r>
                        <a:rPr lang="en-IN" dirty="0"/>
                        <a:t>Recall</a:t>
                      </a:r>
                    </a:p>
                  </a:txBody>
                  <a:tcPr/>
                </a:tc>
                <a:tc>
                  <a:txBody>
                    <a:bodyPr/>
                    <a:lstStyle/>
                    <a:p>
                      <a:r>
                        <a:rPr lang="en-IN" dirty="0"/>
                        <a:t>F1 Score</a:t>
                      </a:r>
                    </a:p>
                  </a:txBody>
                  <a:tcPr/>
                </a:tc>
                <a:extLst>
                  <a:ext uri="{0D108BD9-81ED-4DB2-BD59-A6C34878D82A}">
                    <a16:rowId xmlns:a16="http://schemas.microsoft.com/office/drawing/2014/main" val="2225021749"/>
                  </a:ext>
                </a:extLst>
              </a:tr>
              <a:tr h="331743">
                <a:tc>
                  <a:txBody>
                    <a:bodyPr/>
                    <a:lstStyle/>
                    <a:p>
                      <a:r>
                        <a:rPr lang="en-IN" dirty="0"/>
                        <a:t>0.80</a:t>
                      </a:r>
                    </a:p>
                  </a:txBody>
                  <a:tcPr/>
                </a:tc>
                <a:tc>
                  <a:txBody>
                    <a:bodyPr/>
                    <a:lstStyle/>
                    <a:p>
                      <a:r>
                        <a:rPr lang="en-IN" dirty="0"/>
                        <a:t>0.77</a:t>
                      </a:r>
                    </a:p>
                  </a:txBody>
                  <a:tcPr/>
                </a:tc>
                <a:tc>
                  <a:txBody>
                    <a:bodyPr/>
                    <a:lstStyle/>
                    <a:p>
                      <a:r>
                        <a:rPr lang="en-IN" dirty="0"/>
                        <a:t>0.79</a:t>
                      </a:r>
                    </a:p>
                  </a:txBody>
                  <a:tcPr/>
                </a:tc>
                <a:extLst>
                  <a:ext uri="{0D108BD9-81ED-4DB2-BD59-A6C34878D82A}">
                    <a16:rowId xmlns:a16="http://schemas.microsoft.com/office/drawing/2014/main" val="415176477"/>
                  </a:ext>
                </a:extLst>
              </a:tr>
            </a:tbl>
          </a:graphicData>
        </a:graphic>
      </p:graphicFrame>
      <p:sp>
        <p:nvSpPr>
          <p:cNvPr id="12" name="TextBox 11">
            <a:extLst>
              <a:ext uri="{FF2B5EF4-FFF2-40B4-BE49-F238E27FC236}">
                <a16:creationId xmlns:a16="http://schemas.microsoft.com/office/drawing/2014/main" id="{D959B7EC-69D7-1576-B95A-0D29098D2253}"/>
              </a:ext>
            </a:extLst>
          </p:cNvPr>
          <p:cNvSpPr txBox="1"/>
          <p:nvPr/>
        </p:nvSpPr>
        <p:spPr>
          <a:xfrm>
            <a:off x="276506" y="5238575"/>
            <a:ext cx="4398588" cy="307777"/>
          </a:xfrm>
          <a:prstGeom prst="rect">
            <a:avLst/>
          </a:prstGeom>
          <a:noFill/>
        </p:spPr>
        <p:txBody>
          <a:bodyPr wrap="square">
            <a:spAutoFit/>
          </a:bodyPr>
          <a:lstStyle/>
          <a:p>
            <a:r>
              <a:rPr lang="en-US" sz="1400" b="0" i="0" dirty="0">
                <a:solidFill>
                  <a:srgbClr val="05192D"/>
                </a:solidFill>
                <a:effectLst/>
                <a:latin typeface="Studio-Feixen-Sans"/>
              </a:rPr>
              <a:t>Results for Random Forest</a:t>
            </a:r>
            <a:endParaRPr lang="en-IN" sz="1400" dirty="0"/>
          </a:p>
        </p:txBody>
      </p:sp>
      <p:graphicFrame>
        <p:nvGraphicFramePr>
          <p:cNvPr id="13" name="Table 6">
            <a:extLst>
              <a:ext uri="{FF2B5EF4-FFF2-40B4-BE49-F238E27FC236}">
                <a16:creationId xmlns:a16="http://schemas.microsoft.com/office/drawing/2014/main" id="{A6051EA4-1FA6-2FB1-BFEB-37C829500C8C}"/>
              </a:ext>
            </a:extLst>
          </p:cNvPr>
          <p:cNvGraphicFramePr>
            <a:graphicFrameLocks noGrp="1"/>
          </p:cNvGraphicFramePr>
          <p:nvPr>
            <p:extLst>
              <p:ext uri="{D42A27DB-BD31-4B8C-83A1-F6EECF244321}">
                <p14:modId xmlns:p14="http://schemas.microsoft.com/office/powerpoint/2010/main" val="2659165530"/>
              </p:ext>
            </p:extLst>
          </p:nvPr>
        </p:nvGraphicFramePr>
        <p:xfrm>
          <a:off x="4180636" y="4944532"/>
          <a:ext cx="3645552" cy="731520"/>
        </p:xfrm>
        <a:graphic>
          <a:graphicData uri="http://schemas.openxmlformats.org/drawingml/2006/table">
            <a:tbl>
              <a:tblPr firstRow="1" bandRow="1">
                <a:tableStyleId>{00A15C55-8517-42AA-B614-E9B94910E393}</a:tableStyleId>
              </a:tblPr>
              <a:tblGrid>
                <a:gridCol w="1215184">
                  <a:extLst>
                    <a:ext uri="{9D8B030D-6E8A-4147-A177-3AD203B41FA5}">
                      <a16:colId xmlns:a16="http://schemas.microsoft.com/office/drawing/2014/main" val="3333361851"/>
                    </a:ext>
                  </a:extLst>
                </a:gridCol>
                <a:gridCol w="1215184">
                  <a:extLst>
                    <a:ext uri="{9D8B030D-6E8A-4147-A177-3AD203B41FA5}">
                      <a16:colId xmlns:a16="http://schemas.microsoft.com/office/drawing/2014/main" val="3954689095"/>
                    </a:ext>
                  </a:extLst>
                </a:gridCol>
                <a:gridCol w="1215184">
                  <a:extLst>
                    <a:ext uri="{9D8B030D-6E8A-4147-A177-3AD203B41FA5}">
                      <a16:colId xmlns:a16="http://schemas.microsoft.com/office/drawing/2014/main" val="2561963735"/>
                    </a:ext>
                  </a:extLst>
                </a:gridCol>
              </a:tblGrid>
              <a:tr h="331743">
                <a:tc>
                  <a:txBody>
                    <a:bodyPr/>
                    <a:lstStyle/>
                    <a:p>
                      <a:r>
                        <a:rPr lang="en-IN" dirty="0"/>
                        <a:t>Precision</a:t>
                      </a:r>
                    </a:p>
                  </a:txBody>
                  <a:tcPr/>
                </a:tc>
                <a:tc>
                  <a:txBody>
                    <a:bodyPr/>
                    <a:lstStyle/>
                    <a:p>
                      <a:r>
                        <a:rPr lang="en-IN" dirty="0"/>
                        <a:t>Recall</a:t>
                      </a:r>
                    </a:p>
                  </a:txBody>
                  <a:tcPr/>
                </a:tc>
                <a:tc>
                  <a:txBody>
                    <a:bodyPr/>
                    <a:lstStyle/>
                    <a:p>
                      <a:r>
                        <a:rPr lang="en-IN" dirty="0"/>
                        <a:t>F1 Score</a:t>
                      </a:r>
                    </a:p>
                  </a:txBody>
                  <a:tcPr/>
                </a:tc>
                <a:extLst>
                  <a:ext uri="{0D108BD9-81ED-4DB2-BD59-A6C34878D82A}">
                    <a16:rowId xmlns:a16="http://schemas.microsoft.com/office/drawing/2014/main" val="2225021749"/>
                  </a:ext>
                </a:extLst>
              </a:tr>
              <a:tr h="331743">
                <a:tc>
                  <a:txBody>
                    <a:bodyPr/>
                    <a:lstStyle/>
                    <a:p>
                      <a:r>
                        <a:rPr lang="en-IN" dirty="0"/>
                        <a:t>0.78</a:t>
                      </a:r>
                    </a:p>
                  </a:txBody>
                  <a:tcPr/>
                </a:tc>
                <a:tc>
                  <a:txBody>
                    <a:bodyPr/>
                    <a:lstStyle/>
                    <a:p>
                      <a:r>
                        <a:rPr lang="en-IN" dirty="0"/>
                        <a:t>0.80</a:t>
                      </a:r>
                    </a:p>
                  </a:txBody>
                  <a:tcPr/>
                </a:tc>
                <a:tc>
                  <a:txBody>
                    <a:bodyPr/>
                    <a:lstStyle/>
                    <a:p>
                      <a:r>
                        <a:rPr lang="en-IN" dirty="0"/>
                        <a:t>0.79</a:t>
                      </a:r>
                    </a:p>
                  </a:txBody>
                  <a:tcPr/>
                </a:tc>
                <a:extLst>
                  <a:ext uri="{0D108BD9-81ED-4DB2-BD59-A6C34878D82A}">
                    <a16:rowId xmlns:a16="http://schemas.microsoft.com/office/drawing/2014/main" val="415176477"/>
                  </a:ext>
                </a:extLst>
              </a:tr>
            </a:tbl>
          </a:graphicData>
        </a:graphic>
      </p:graphicFrame>
      <p:sp>
        <p:nvSpPr>
          <p:cNvPr id="15" name="TextBox 14">
            <a:extLst>
              <a:ext uri="{FF2B5EF4-FFF2-40B4-BE49-F238E27FC236}">
                <a16:creationId xmlns:a16="http://schemas.microsoft.com/office/drawing/2014/main" id="{3E19638B-3AF7-4622-AE66-2B8F24F65501}"/>
              </a:ext>
            </a:extLst>
          </p:cNvPr>
          <p:cNvSpPr txBox="1"/>
          <p:nvPr/>
        </p:nvSpPr>
        <p:spPr>
          <a:xfrm>
            <a:off x="276505" y="6078532"/>
            <a:ext cx="9692247" cy="307777"/>
          </a:xfrm>
          <a:prstGeom prst="rect">
            <a:avLst/>
          </a:prstGeom>
          <a:noFill/>
        </p:spPr>
        <p:txBody>
          <a:bodyPr wrap="square">
            <a:spAutoFit/>
          </a:bodyPr>
          <a:lstStyle/>
          <a:p>
            <a:r>
              <a:rPr lang="en-US" sz="1400" b="1" i="0" dirty="0">
                <a:solidFill>
                  <a:srgbClr val="05192D"/>
                </a:solidFill>
                <a:effectLst/>
                <a:latin typeface="Studio-Feixen-Sans"/>
              </a:rPr>
              <a:t>Logistic Regression model</a:t>
            </a:r>
            <a:r>
              <a:rPr lang="en-US" sz="1400" b="0" i="0" dirty="0">
                <a:solidFill>
                  <a:srgbClr val="05192D"/>
                </a:solidFill>
                <a:effectLst/>
                <a:latin typeface="Studio-Feixen-Sans"/>
              </a:rPr>
              <a:t> exhibits a superior fit to the features with reduced prediction errors compared to the other models.</a:t>
            </a:r>
            <a:endParaRPr lang="en-IN" sz="1400" dirty="0"/>
          </a:p>
        </p:txBody>
      </p:sp>
    </p:spTree>
    <p:extLst>
      <p:ext uri="{BB962C8B-B14F-4D97-AF65-F5344CB8AC3E}">
        <p14:creationId xmlns:p14="http://schemas.microsoft.com/office/powerpoint/2010/main" val="167411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8E83-368F-B6C1-125D-13CD8CE31B2C}"/>
              </a:ext>
            </a:extLst>
          </p:cNvPr>
          <p:cNvSpPr>
            <a:spLocks noGrp="1"/>
          </p:cNvSpPr>
          <p:nvPr>
            <p:ph type="ctrTitle"/>
          </p:nvPr>
        </p:nvSpPr>
        <p:spPr>
          <a:xfrm>
            <a:off x="833718" y="341789"/>
            <a:ext cx="8812306" cy="731519"/>
          </a:xfrm>
        </p:spPr>
        <p:txBody>
          <a:bodyPr/>
          <a:lstStyle/>
          <a:p>
            <a:r>
              <a:rPr lang="en-IN" sz="3600" dirty="0"/>
              <a:t>Feature Importance based on Models</a:t>
            </a:r>
          </a:p>
        </p:txBody>
      </p:sp>
      <p:sp>
        <p:nvSpPr>
          <p:cNvPr id="5" name="TextBox 4">
            <a:extLst>
              <a:ext uri="{FF2B5EF4-FFF2-40B4-BE49-F238E27FC236}">
                <a16:creationId xmlns:a16="http://schemas.microsoft.com/office/drawing/2014/main" id="{09BBC7D1-4F5B-5D4E-86DC-C8D067571668}"/>
              </a:ext>
            </a:extLst>
          </p:cNvPr>
          <p:cNvSpPr txBox="1"/>
          <p:nvPr/>
        </p:nvSpPr>
        <p:spPr>
          <a:xfrm>
            <a:off x="3896706" y="1865877"/>
            <a:ext cx="4398588" cy="307777"/>
          </a:xfrm>
          <a:prstGeom prst="rect">
            <a:avLst/>
          </a:prstGeom>
          <a:noFill/>
        </p:spPr>
        <p:txBody>
          <a:bodyPr wrap="square">
            <a:spAutoFit/>
          </a:bodyPr>
          <a:lstStyle/>
          <a:p>
            <a:r>
              <a:rPr lang="en-US" sz="1400" b="0" i="0" dirty="0">
                <a:solidFill>
                  <a:srgbClr val="05192D"/>
                </a:solidFill>
                <a:effectLst/>
                <a:latin typeface="Studio-Feixen-Sans"/>
              </a:rPr>
              <a:t>Results for Linear Support Vector Classification</a:t>
            </a:r>
            <a:endParaRPr lang="en-IN" sz="1400" dirty="0"/>
          </a:p>
        </p:txBody>
      </p:sp>
      <p:sp>
        <p:nvSpPr>
          <p:cNvPr id="10" name="TextBox 9">
            <a:extLst>
              <a:ext uri="{FF2B5EF4-FFF2-40B4-BE49-F238E27FC236}">
                <a16:creationId xmlns:a16="http://schemas.microsoft.com/office/drawing/2014/main" id="{EE27B6F1-68E3-E34B-1125-DADD390CFC54}"/>
              </a:ext>
            </a:extLst>
          </p:cNvPr>
          <p:cNvSpPr txBox="1"/>
          <p:nvPr/>
        </p:nvSpPr>
        <p:spPr>
          <a:xfrm>
            <a:off x="276505" y="1851821"/>
            <a:ext cx="4398588" cy="307777"/>
          </a:xfrm>
          <a:prstGeom prst="rect">
            <a:avLst/>
          </a:prstGeom>
          <a:noFill/>
        </p:spPr>
        <p:txBody>
          <a:bodyPr wrap="square">
            <a:spAutoFit/>
          </a:bodyPr>
          <a:lstStyle/>
          <a:p>
            <a:r>
              <a:rPr lang="en-US" sz="1400" b="0" i="0" dirty="0">
                <a:solidFill>
                  <a:srgbClr val="05192D"/>
                </a:solidFill>
                <a:effectLst/>
                <a:latin typeface="Studio-Feixen-Sans"/>
              </a:rPr>
              <a:t>Results for Logistic Regression</a:t>
            </a:r>
            <a:endParaRPr lang="en-IN" sz="1400" dirty="0"/>
          </a:p>
        </p:txBody>
      </p:sp>
      <p:sp>
        <p:nvSpPr>
          <p:cNvPr id="12" name="TextBox 11">
            <a:extLst>
              <a:ext uri="{FF2B5EF4-FFF2-40B4-BE49-F238E27FC236}">
                <a16:creationId xmlns:a16="http://schemas.microsoft.com/office/drawing/2014/main" id="{D959B7EC-69D7-1576-B95A-0D29098D2253}"/>
              </a:ext>
            </a:extLst>
          </p:cNvPr>
          <p:cNvSpPr txBox="1"/>
          <p:nvPr/>
        </p:nvSpPr>
        <p:spPr>
          <a:xfrm>
            <a:off x="8295294" y="1865876"/>
            <a:ext cx="4398588" cy="307777"/>
          </a:xfrm>
          <a:prstGeom prst="rect">
            <a:avLst/>
          </a:prstGeom>
          <a:noFill/>
        </p:spPr>
        <p:txBody>
          <a:bodyPr wrap="square">
            <a:spAutoFit/>
          </a:bodyPr>
          <a:lstStyle/>
          <a:p>
            <a:r>
              <a:rPr lang="en-US" sz="1400" b="0" i="0" dirty="0">
                <a:solidFill>
                  <a:srgbClr val="05192D"/>
                </a:solidFill>
                <a:effectLst/>
                <a:latin typeface="Studio-Feixen-Sans"/>
              </a:rPr>
              <a:t>Results for Random Forest</a:t>
            </a:r>
            <a:endParaRPr lang="en-IN" sz="1400" dirty="0"/>
          </a:p>
        </p:txBody>
      </p:sp>
      <p:sp>
        <p:nvSpPr>
          <p:cNvPr id="15" name="TextBox 14">
            <a:extLst>
              <a:ext uri="{FF2B5EF4-FFF2-40B4-BE49-F238E27FC236}">
                <a16:creationId xmlns:a16="http://schemas.microsoft.com/office/drawing/2014/main" id="{3E19638B-3AF7-4622-AE66-2B8F24F65501}"/>
              </a:ext>
            </a:extLst>
          </p:cNvPr>
          <p:cNvSpPr txBox="1"/>
          <p:nvPr/>
        </p:nvSpPr>
        <p:spPr>
          <a:xfrm>
            <a:off x="276505" y="6078532"/>
            <a:ext cx="9692247" cy="307777"/>
          </a:xfrm>
          <a:prstGeom prst="rect">
            <a:avLst/>
          </a:prstGeom>
          <a:noFill/>
        </p:spPr>
        <p:txBody>
          <a:bodyPr wrap="square">
            <a:spAutoFit/>
          </a:bodyPr>
          <a:lstStyle/>
          <a:p>
            <a:r>
              <a:rPr lang="en-US" sz="1400" i="0" dirty="0">
                <a:solidFill>
                  <a:srgbClr val="05192D"/>
                </a:solidFill>
                <a:effectLst/>
                <a:latin typeface="Studio-Feixen-Sans"/>
              </a:rPr>
              <a:t>As observed earlier, it is evident that the "</a:t>
            </a:r>
            <a:r>
              <a:rPr lang="en-US" sz="1400" b="1" i="0" dirty="0">
                <a:solidFill>
                  <a:srgbClr val="05192D"/>
                </a:solidFill>
                <a:effectLst/>
                <a:latin typeface="Studio-Feixen-Sans"/>
              </a:rPr>
              <a:t>category</a:t>
            </a:r>
            <a:r>
              <a:rPr lang="en-US" sz="1400" i="0" dirty="0">
                <a:solidFill>
                  <a:srgbClr val="05192D"/>
                </a:solidFill>
                <a:effectLst/>
                <a:latin typeface="Studio-Feixen-Sans"/>
              </a:rPr>
              <a:t>" attribute holds the primary influence over high traffic occurrences.</a:t>
            </a:r>
            <a:endParaRPr lang="en-IN" sz="1400" dirty="0"/>
          </a:p>
        </p:txBody>
      </p:sp>
      <p:pic>
        <p:nvPicPr>
          <p:cNvPr id="3074" name="Picture 2">
            <a:extLst>
              <a:ext uri="{FF2B5EF4-FFF2-40B4-BE49-F238E27FC236}">
                <a16:creationId xmlns:a16="http://schemas.microsoft.com/office/drawing/2014/main" id="{3011930C-7465-2906-4C2D-4FD7391F3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30" y="2686117"/>
            <a:ext cx="3049400" cy="28658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F8CB719-8578-9226-009E-981E342E0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7553" y="2691787"/>
            <a:ext cx="3049400" cy="28111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57508E8-2063-3BF2-CEE1-C5A891F1E3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185" y="2686117"/>
            <a:ext cx="3770498" cy="281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78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694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Studio-Feixen-Sans</vt:lpstr>
      <vt:lpstr>Office Theme</vt:lpstr>
      <vt:lpstr>Recipe Site Traffic</vt:lpstr>
      <vt:lpstr>Business Objective</vt:lpstr>
      <vt:lpstr>Dataset Description</vt:lpstr>
      <vt:lpstr>Approach</vt:lpstr>
      <vt:lpstr>Data Visualization</vt:lpstr>
      <vt:lpstr>Data Visualization</vt:lpstr>
      <vt:lpstr>Data Visualization Insights</vt:lpstr>
      <vt:lpstr>Model Evaluation</vt:lpstr>
      <vt:lpstr>Feature Importance based on Models</vt:lpstr>
      <vt:lpstr>Recommendations for Business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Site Traffic</dc:title>
  <dc:creator>Amey Ghate</dc:creator>
  <cp:lastModifiedBy>Amey Ghate</cp:lastModifiedBy>
  <cp:revision>1</cp:revision>
  <dcterms:created xsi:type="dcterms:W3CDTF">2023-08-23T04:14:56Z</dcterms:created>
  <dcterms:modified xsi:type="dcterms:W3CDTF">2023-08-23T05:15:59Z</dcterms:modified>
</cp:coreProperties>
</file>