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00"/>
    <a:srgbClr val="FF6600"/>
    <a:srgbClr val="0000FF"/>
    <a:srgbClr val="CCFFFF"/>
    <a:srgbClr val="33CCFF"/>
    <a:srgbClr val="F5F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683" dt="2021-05-03T22:46:09.609"/>
    <p1510:client id="{389FFAB2-05AA-AB3F-2B2D-A80E48BDC60F}" v="81" dt="2021-05-03T21:08:07.492"/>
    <p1510:client id="{3A807F47-645A-7279-87AF-EB9698544EAB}" v="23" dt="2021-05-03T15:40:40.375"/>
    <p1510:client id="{41747CFC-452C-C059-683C-567FAEC52FA5}" v="903" dt="2021-05-03T23:03:10.196"/>
    <p1510:client id="{A59F7D4D-1BB2-4CD9-AD99-12C67A999B71}" v="1256" dt="2021-05-03T23:00:04.920"/>
    <p1510:client id="{D716B2D8-71B2-796D-6198-D85BE699BC46}" v="25" dt="2021-05-03T21:39:15.892"/>
    <p1510:client id="{FD07EC4C-96AC-3C8F-CF45-56937E5C2F27}" v="2106" dt="2021-05-03T22:41:38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narayan, Amey" userId="S::ameyv2@illinois.edu::e6ef61ce-7d77-4528-9589-25cfae8cc7ec" providerId="AD" clId="Web-{389FFAB2-05AA-AB3F-2B2D-A80E48BDC60F}"/>
    <pc:docChg chg="modSld">
      <pc:chgData name="Venkatanarayan, Amey" userId="S::ameyv2@illinois.edu::e6ef61ce-7d77-4528-9589-25cfae8cc7ec" providerId="AD" clId="Web-{389FFAB2-05AA-AB3F-2B2D-A80E48BDC60F}" dt="2021-05-03T21:08:07.492" v="56"/>
      <pc:docMkLst>
        <pc:docMk/>
      </pc:docMkLst>
      <pc:sldChg chg="addSp delSp modSp">
        <pc:chgData name="Venkatanarayan, Amey" userId="S::ameyv2@illinois.edu::e6ef61ce-7d77-4528-9589-25cfae8cc7ec" providerId="AD" clId="Web-{389FFAB2-05AA-AB3F-2B2D-A80E48BDC60F}" dt="2021-05-03T21:08:07.492" v="56"/>
        <pc:sldMkLst>
          <pc:docMk/>
          <pc:sldMk cId="0" sldId="256"/>
        </pc:sldMkLst>
        <pc:spChg chg="add del mod">
          <ac:chgData name="Venkatanarayan, Amey" userId="S::ameyv2@illinois.edu::e6ef61ce-7d77-4528-9589-25cfae8cc7ec" providerId="AD" clId="Web-{389FFAB2-05AA-AB3F-2B2D-A80E48BDC60F}" dt="2021-05-03T19:51:22.662" v="30"/>
          <ac:spMkLst>
            <pc:docMk/>
            <pc:sldMk cId="0" sldId="256"/>
            <ac:spMk id="9" creationId="{C6754FD0-9829-4217-B064-326A8AC5B063}"/>
          </ac:spMkLst>
        </pc:spChg>
        <pc:spChg chg="add mod">
          <ac:chgData name="Venkatanarayan, Amey" userId="S::ameyv2@illinois.edu::e6ef61ce-7d77-4528-9589-25cfae8cc7ec" providerId="AD" clId="Web-{389FFAB2-05AA-AB3F-2B2D-A80E48BDC60F}" dt="2021-05-03T20:01:27.102" v="54" actId="1076"/>
          <ac:spMkLst>
            <pc:docMk/>
            <pc:sldMk cId="0" sldId="256"/>
            <ac:spMk id="20" creationId="{3AED5A74-B757-406B-AB9A-DEF389DB47C4}"/>
          </ac:spMkLst>
        </pc:spChg>
        <pc:spChg chg="mod">
          <ac:chgData name="Venkatanarayan, Amey" userId="S::ameyv2@illinois.edu::e6ef61ce-7d77-4528-9589-25cfae8cc7ec" providerId="AD" clId="Web-{389FFAB2-05AA-AB3F-2B2D-A80E48BDC60F}" dt="2021-05-03T19:51:02.146" v="25" actId="20577"/>
          <ac:spMkLst>
            <pc:docMk/>
            <pc:sldMk cId="0" sldId="256"/>
            <ac:spMk id="136" creationId="{1198D908-41FD-4741-A199-AB69210CBF22}"/>
          </ac:spMkLst>
        </pc:spChg>
        <pc:spChg chg="mod">
          <ac:chgData name="Venkatanarayan, Amey" userId="S::ameyv2@illinois.edu::e6ef61ce-7d77-4528-9589-25cfae8cc7ec" providerId="AD" clId="Web-{389FFAB2-05AA-AB3F-2B2D-A80E48BDC60F}" dt="2021-05-03T19:50:57.708" v="23" actId="20577"/>
          <ac:spMkLst>
            <pc:docMk/>
            <pc:sldMk cId="0" sldId="256"/>
            <ac:spMk id="187" creationId="{8E28DB40-DBC0-442D-96E5-0648185A244B}"/>
          </ac:spMkLst>
        </pc:spChg>
        <pc:graphicFrameChg chg="del">
          <ac:chgData name="Venkatanarayan, Amey" userId="S::ameyv2@illinois.edu::e6ef61ce-7d77-4528-9589-25cfae8cc7ec" providerId="AD" clId="Web-{389FFAB2-05AA-AB3F-2B2D-A80E48BDC60F}" dt="2021-05-03T21:08:07.492" v="56"/>
          <ac:graphicFrameMkLst>
            <pc:docMk/>
            <pc:sldMk cId="0" sldId="256"/>
            <ac:graphicFrameMk id="10" creationId="{7F3FA65E-1540-4184-8C48-7E8775937EDC}"/>
          </ac:graphicFrameMkLst>
        </pc:graphicFrameChg>
        <pc:graphicFrameChg chg="del">
          <ac:chgData name="Venkatanarayan, Amey" userId="S::ameyv2@illinois.edu::e6ef61ce-7d77-4528-9589-25cfae8cc7ec" providerId="AD" clId="Web-{389FFAB2-05AA-AB3F-2B2D-A80E48BDC60F}" dt="2021-05-03T21:08:05.758" v="55"/>
          <ac:graphicFrameMkLst>
            <pc:docMk/>
            <pc:sldMk cId="0" sldId="256"/>
            <ac:graphicFrameMk id="11" creationId="{EB75F870-1261-4917-99CF-151A89209FC9}"/>
          </ac:graphicFrameMkLst>
        </pc:graphicFrameChg>
        <pc:picChg chg="mod">
          <ac:chgData name="Venkatanarayan, Amey" userId="S::ameyv2@illinois.edu::e6ef61ce-7d77-4528-9589-25cfae8cc7ec" providerId="AD" clId="Web-{389FFAB2-05AA-AB3F-2B2D-A80E48BDC60F}" dt="2021-05-03T19:50:38.474" v="18" actId="1076"/>
          <ac:picMkLst>
            <pc:docMk/>
            <pc:sldMk cId="0" sldId="256"/>
            <ac:picMk id="2" creationId="{4D2F2870-01A7-4A3B-AF99-553C2210E7A3}"/>
          </ac:picMkLst>
        </pc:picChg>
        <pc:picChg chg="mod">
          <ac:chgData name="Venkatanarayan, Amey" userId="S::ameyv2@illinois.edu::e6ef61ce-7d77-4528-9589-25cfae8cc7ec" providerId="AD" clId="Web-{389FFAB2-05AA-AB3F-2B2D-A80E48BDC60F}" dt="2021-05-03T19:50:36.552" v="17" actId="1076"/>
          <ac:picMkLst>
            <pc:docMk/>
            <pc:sldMk cId="0" sldId="256"/>
            <ac:picMk id="3" creationId="{26175215-96CD-4BDB-8843-39E84677718D}"/>
          </ac:picMkLst>
        </pc:picChg>
        <pc:picChg chg="mod">
          <ac:chgData name="Venkatanarayan, Amey" userId="S::ameyv2@illinois.edu::e6ef61ce-7d77-4528-9589-25cfae8cc7ec" providerId="AD" clId="Web-{389FFAB2-05AA-AB3F-2B2D-A80E48BDC60F}" dt="2021-05-03T19:50:35.021" v="16" actId="1076"/>
          <ac:picMkLst>
            <pc:docMk/>
            <pc:sldMk cId="0" sldId="256"/>
            <ac:picMk id="4" creationId="{22F28F96-4A8C-40D5-B930-7CD7940B11FF}"/>
          </ac:picMkLst>
        </pc:picChg>
        <pc:picChg chg="mod">
          <ac:chgData name="Venkatanarayan, Amey" userId="S::ameyv2@illinois.edu::e6ef61ce-7d77-4528-9589-25cfae8cc7ec" providerId="AD" clId="Web-{389FFAB2-05AA-AB3F-2B2D-A80E48BDC60F}" dt="2021-05-03T19:50:32.224" v="15" actId="1076"/>
          <ac:picMkLst>
            <pc:docMk/>
            <pc:sldMk cId="0" sldId="256"/>
            <ac:picMk id="5" creationId="{6129B8A7-DDCA-4AD7-8EBC-E74F908F2CBD}"/>
          </ac:picMkLst>
        </pc:picChg>
        <pc:picChg chg="add del mod">
          <ac:chgData name="Venkatanarayan, Amey" userId="S::ameyv2@illinois.edu::e6ef61ce-7d77-4528-9589-25cfae8cc7ec" providerId="AD" clId="Web-{389FFAB2-05AA-AB3F-2B2D-A80E48BDC60F}" dt="2021-05-03T19:49:12.129" v="8"/>
          <ac:picMkLst>
            <pc:docMk/>
            <pc:sldMk cId="0" sldId="256"/>
            <ac:picMk id="7" creationId="{B53DBCAA-B431-4B42-86E0-D2C9064EC29B}"/>
          </ac:picMkLst>
        </pc:picChg>
        <pc:picChg chg="add mod">
          <ac:chgData name="Venkatanarayan, Amey" userId="S::ameyv2@illinois.edu::e6ef61ce-7d77-4528-9589-25cfae8cc7ec" providerId="AD" clId="Web-{389FFAB2-05AA-AB3F-2B2D-A80E48BDC60F}" dt="2021-05-03T20:01:21.790" v="53" actId="1076"/>
          <ac:picMkLst>
            <pc:docMk/>
            <pc:sldMk cId="0" sldId="256"/>
            <ac:picMk id="8" creationId="{302C9DD1-3513-427C-AF38-4F55E17F173B}"/>
          </ac:picMkLst>
        </pc:picChg>
      </pc:sldChg>
    </pc:docChg>
  </pc:docChgLst>
  <pc:docChgLst>
    <pc:chgData name="Venkatanarayan, Amey" userId="S::ameyv2@illinois.edu::e6ef61ce-7d77-4528-9589-25cfae8cc7ec" providerId="AD" clId="Web-{41747CFC-452C-C059-683C-567FAEC52FA5}"/>
    <pc:docChg chg="modSld">
      <pc:chgData name="Venkatanarayan, Amey" userId="S::ameyv2@illinois.edu::e6ef61ce-7d77-4528-9589-25cfae8cc7ec" providerId="AD" clId="Web-{41747CFC-452C-C059-683C-567FAEC52FA5}" dt="2021-05-03T23:03:08.868" v="823" actId="20577"/>
      <pc:docMkLst>
        <pc:docMk/>
      </pc:docMkLst>
      <pc:sldChg chg="addSp modSp">
        <pc:chgData name="Venkatanarayan, Amey" userId="S::ameyv2@illinois.edu::e6ef61ce-7d77-4528-9589-25cfae8cc7ec" providerId="AD" clId="Web-{41747CFC-452C-C059-683C-567FAEC52FA5}" dt="2021-05-03T23:03:08.868" v="823" actId="20577"/>
        <pc:sldMkLst>
          <pc:docMk/>
          <pc:sldMk cId="0" sldId="256"/>
        </pc:sldMkLst>
        <pc:spChg chg="mod">
          <ac:chgData name="Venkatanarayan, Amey" userId="S::ameyv2@illinois.edu::e6ef61ce-7d77-4528-9589-25cfae8cc7ec" providerId="AD" clId="Web-{41747CFC-452C-C059-683C-567FAEC52FA5}" dt="2021-05-03T23:03:08.868" v="823" actId="20577"/>
          <ac:spMkLst>
            <pc:docMk/>
            <pc:sldMk cId="0" sldId="256"/>
            <ac:spMk id="30" creationId="{5239B610-11E0-4C04-9BF8-8B0BF901F60A}"/>
          </ac:spMkLst>
        </pc:spChg>
        <pc:spChg chg="add mod">
          <ac:chgData name="Venkatanarayan, Amey" userId="S::ameyv2@illinois.edu::e6ef61ce-7d77-4528-9589-25cfae8cc7ec" providerId="AD" clId="Web-{41747CFC-452C-C059-683C-567FAEC52FA5}" dt="2021-05-03T22:23:44.071" v="588" actId="20577"/>
          <ac:spMkLst>
            <pc:docMk/>
            <pc:sldMk cId="0" sldId="256"/>
            <ac:spMk id="31" creationId="{8E65A1DE-3C3B-4651-832C-AC52801265EF}"/>
          </ac:spMkLst>
        </pc:spChg>
        <pc:graphicFrameChg chg="add mod modGraphic">
          <ac:chgData name="Venkatanarayan, Amey" userId="S::ameyv2@illinois.edu::e6ef61ce-7d77-4528-9589-25cfae8cc7ec" providerId="AD" clId="Web-{41747CFC-452C-C059-683C-567FAEC52FA5}" dt="2021-05-03T22:22:29.288" v="583"/>
          <ac:graphicFrameMkLst>
            <pc:docMk/>
            <pc:sldMk cId="0" sldId="256"/>
            <ac:graphicFrameMk id="28" creationId="{FD532A19-D724-45EC-BA6A-3DB05BD1D1C9}"/>
          </ac:graphicFrameMkLst>
        </pc:graphicFrameChg>
        <pc:graphicFrameChg chg="mod modGraphic">
          <ac:chgData name="Venkatanarayan, Amey" userId="S::ameyv2@illinois.edu::e6ef61ce-7d77-4528-9589-25cfae8cc7ec" providerId="AD" clId="Web-{41747CFC-452C-C059-683C-567FAEC52FA5}" dt="2021-05-03T22:58:26.674" v="822"/>
          <ac:graphicFrameMkLst>
            <pc:docMk/>
            <pc:sldMk cId="0" sldId="256"/>
            <ac:graphicFrameMk id="32" creationId="{C11FC626-E9E3-443F-9214-CC38836DD378}"/>
          </ac:graphicFrameMkLst>
        </pc:graphicFrameChg>
      </pc:sldChg>
    </pc:docChg>
  </pc:docChgLst>
  <pc:docChgLst>
    <pc:chgData name="Osorio Fuenmayor, Jesus Javier" userId="5077529d-1f92-4f03-bbdc-f766be365d0e" providerId="ADAL" clId="{A59F7D4D-1BB2-4CD9-AD99-12C67A999B71}"/>
    <pc:docChg chg="undo redo custSel modSld">
      <pc:chgData name="Osorio Fuenmayor, Jesus Javier" userId="5077529d-1f92-4f03-bbdc-f766be365d0e" providerId="ADAL" clId="{A59F7D4D-1BB2-4CD9-AD99-12C67A999B71}" dt="2021-05-03T23:00:04.920" v="1265" actId="6549"/>
      <pc:docMkLst>
        <pc:docMk/>
      </pc:docMkLst>
      <pc:sldChg chg="addSp delSp modSp mod">
        <pc:chgData name="Osorio Fuenmayor, Jesus Javier" userId="5077529d-1f92-4f03-bbdc-f766be365d0e" providerId="ADAL" clId="{A59F7D4D-1BB2-4CD9-AD99-12C67A999B71}" dt="2021-05-03T23:00:04.920" v="1265" actId="6549"/>
        <pc:sldMkLst>
          <pc:docMk/>
          <pc:sldMk cId="0" sldId="256"/>
        </pc:sldMkLst>
        <pc:spChg chg="mod">
          <ac:chgData name="Osorio Fuenmayor, Jesus Javier" userId="5077529d-1f92-4f03-bbdc-f766be365d0e" providerId="ADAL" clId="{A59F7D4D-1BB2-4CD9-AD99-12C67A999B71}" dt="2021-05-03T22:50:04.877" v="1237" actId="6549"/>
          <ac:spMkLst>
            <pc:docMk/>
            <pc:sldMk cId="0" sldId="256"/>
            <ac:spMk id="10" creationId="{C56EB76E-F185-4A82-BB2C-9575DB7C1068}"/>
          </ac:spMkLst>
        </pc:spChg>
        <pc:spChg chg="mod">
          <ac:chgData name="Osorio Fuenmayor, Jesus Javier" userId="5077529d-1f92-4f03-bbdc-f766be365d0e" providerId="ADAL" clId="{A59F7D4D-1BB2-4CD9-AD99-12C67A999B71}" dt="2021-05-03T22:55:25.127" v="1243" actId="122"/>
          <ac:spMkLst>
            <pc:docMk/>
            <pc:sldMk cId="0" sldId="256"/>
            <ac:spMk id="12" creationId="{F6011E91-350E-4A55-8847-4AF1A9619CCD}"/>
          </ac:spMkLst>
        </pc:spChg>
        <pc:spChg chg="mod">
          <ac:chgData name="Osorio Fuenmayor, Jesus Javier" userId="5077529d-1f92-4f03-bbdc-f766be365d0e" providerId="ADAL" clId="{A59F7D4D-1BB2-4CD9-AD99-12C67A999B71}" dt="2021-05-03T22:10:31.307" v="1026" actId="255"/>
          <ac:spMkLst>
            <pc:docMk/>
            <pc:sldMk cId="0" sldId="256"/>
            <ac:spMk id="13" creationId="{7FD71DC4-1B26-41FF-80CE-100CEC5B72A1}"/>
          </ac:spMkLst>
        </pc:spChg>
        <pc:spChg chg="mod">
          <ac:chgData name="Osorio Fuenmayor, Jesus Javier" userId="5077529d-1f92-4f03-bbdc-f766be365d0e" providerId="ADAL" clId="{A59F7D4D-1BB2-4CD9-AD99-12C67A999B71}" dt="2021-05-03T22:55:51.545" v="1254" actId="1076"/>
          <ac:spMkLst>
            <pc:docMk/>
            <pc:sldMk cId="0" sldId="256"/>
            <ac:spMk id="14" creationId="{8908D8B2-E435-45E3-811D-E320165382B8}"/>
          </ac:spMkLst>
        </pc:spChg>
        <pc:spChg chg="mod">
          <ac:chgData name="Osorio Fuenmayor, Jesus Javier" userId="5077529d-1f92-4f03-bbdc-f766be365d0e" providerId="ADAL" clId="{A59F7D4D-1BB2-4CD9-AD99-12C67A999B71}" dt="2021-05-03T22:49:12.387" v="1176" actId="1076"/>
          <ac:spMkLst>
            <pc:docMk/>
            <pc:sldMk cId="0" sldId="256"/>
            <ac:spMk id="20" creationId="{3AED5A74-B757-406B-AB9A-DEF389DB47C4}"/>
          </ac:spMkLst>
        </pc:spChg>
        <pc:spChg chg="mod">
          <ac:chgData name="Osorio Fuenmayor, Jesus Javier" userId="5077529d-1f92-4f03-bbdc-f766be365d0e" providerId="ADAL" clId="{A59F7D4D-1BB2-4CD9-AD99-12C67A999B71}" dt="2021-05-03T22:55:50.039" v="1253" actId="1076"/>
          <ac:spMkLst>
            <pc:docMk/>
            <pc:sldMk cId="0" sldId="256"/>
            <ac:spMk id="21" creationId="{420C7E39-CCB4-407B-9643-926D13C2F70E}"/>
          </ac:spMkLst>
        </pc:spChg>
        <pc:spChg chg="mod">
          <ac:chgData name="Osorio Fuenmayor, Jesus Javier" userId="5077529d-1f92-4f03-bbdc-f766be365d0e" providerId="ADAL" clId="{A59F7D4D-1BB2-4CD9-AD99-12C67A999B71}" dt="2021-05-03T22:48:55.679" v="1174" actId="1076"/>
          <ac:spMkLst>
            <pc:docMk/>
            <pc:sldMk cId="0" sldId="256"/>
            <ac:spMk id="22" creationId="{751BAE00-C08B-43FC-B150-8DE67B972E68}"/>
          </ac:spMkLst>
        </pc:spChg>
        <pc:spChg chg="add mod">
          <ac:chgData name="Osorio Fuenmayor, Jesus Javier" userId="5077529d-1f92-4f03-bbdc-f766be365d0e" providerId="ADAL" clId="{A59F7D4D-1BB2-4CD9-AD99-12C67A999B71}" dt="2021-05-03T22:48:55.679" v="1174" actId="1076"/>
          <ac:spMkLst>
            <pc:docMk/>
            <pc:sldMk cId="0" sldId="256"/>
            <ac:spMk id="23" creationId="{7AE76272-A7BE-4AEB-B38A-55435CC3BDE5}"/>
          </ac:spMkLst>
        </pc:spChg>
        <pc:spChg chg="add mod">
          <ac:chgData name="Osorio Fuenmayor, Jesus Javier" userId="5077529d-1f92-4f03-bbdc-f766be365d0e" providerId="ADAL" clId="{A59F7D4D-1BB2-4CD9-AD99-12C67A999B71}" dt="2021-05-03T22:48:55.679" v="1174" actId="1076"/>
          <ac:spMkLst>
            <pc:docMk/>
            <pc:sldMk cId="0" sldId="256"/>
            <ac:spMk id="24" creationId="{A901C1C0-8594-40C3-B520-F04A77A39066}"/>
          </ac:spMkLst>
        </pc:spChg>
        <pc:spChg chg="add del mod">
          <ac:chgData name="Osorio Fuenmayor, Jesus Javier" userId="5077529d-1f92-4f03-bbdc-f766be365d0e" providerId="ADAL" clId="{A59F7D4D-1BB2-4CD9-AD99-12C67A999B71}" dt="2021-05-03T21:57:15.689" v="335"/>
          <ac:spMkLst>
            <pc:docMk/>
            <pc:sldMk cId="0" sldId="256"/>
            <ac:spMk id="25" creationId="{F088BA35-1159-4071-9F52-B95D8A67B2FE}"/>
          </ac:spMkLst>
        </pc:spChg>
        <pc:spChg chg="add del mod">
          <ac:chgData name="Osorio Fuenmayor, Jesus Javier" userId="5077529d-1f92-4f03-bbdc-f766be365d0e" providerId="ADAL" clId="{A59F7D4D-1BB2-4CD9-AD99-12C67A999B71}" dt="2021-05-03T21:59:19.879" v="471"/>
          <ac:spMkLst>
            <pc:docMk/>
            <pc:sldMk cId="0" sldId="256"/>
            <ac:spMk id="26" creationId="{AF3AD0BD-70B5-4FF3-84B2-B8F36E6254E8}"/>
          </ac:spMkLst>
        </pc:spChg>
        <pc:spChg chg="add mod">
          <ac:chgData name="Osorio Fuenmayor, Jesus Javier" userId="5077529d-1f92-4f03-bbdc-f766be365d0e" providerId="ADAL" clId="{A59F7D4D-1BB2-4CD9-AD99-12C67A999B71}" dt="2021-05-03T21:59:23.519" v="473" actId="571"/>
          <ac:spMkLst>
            <pc:docMk/>
            <pc:sldMk cId="0" sldId="256"/>
            <ac:spMk id="27" creationId="{B6AD42C0-98C2-4C68-AECE-051360B682E1}"/>
          </ac:spMkLst>
        </pc:spChg>
        <pc:spChg chg="add mod">
          <ac:chgData name="Osorio Fuenmayor, Jesus Javier" userId="5077529d-1f92-4f03-bbdc-f766be365d0e" providerId="ADAL" clId="{A59F7D4D-1BB2-4CD9-AD99-12C67A999B71}" dt="2021-05-03T21:59:23.519" v="473" actId="571"/>
          <ac:spMkLst>
            <pc:docMk/>
            <pc:sldMk cId="0" sldId="256"/>
            <ac:spMk id="28" creationId="{74DCD28F-38C2-4E56-9E7B-2C53292B3873}"/>
          </ac:spMkLst>
        </pc:spChg>
        <pc:spChg chg="add mod">
          <ac:chgData name="Osorio Fuenmayor, Jesus Javier" userId="5077529d-1f92-4f03-bbdc-f766be365d0e" providerId="ADAL" clId="{A59F7D4D-1BB2-4CD9-AD99-12C67A999B71}" dt="2021-05-03T22:48:55.679" v="1174" actId="1076"/>
          <ac:spMkLst>
            <pc:docMk/>
            <pc:sldMk cId="0" sldId="256"/>
            <ac:spMk id="29" creationId="{BEAECF12-9810-43B9-B0A4-AA699F289192}"/>
          </ac:spMkLst>
        </pc:spChg>
        <pc:spChg chg="add mod">
          <ac:chgData name="Osorio Fuenmayor, Jesus Javier" userId="5077529d-1f92-4f03-bbdc-f766be365d0e" providerId="ADAL" clId="{A59F7D4D-1BB2-4CD9-AD99-12C67A999B71}" dt="2021-05-03T22:48:55.679" v="1174" actId="1076"/>
          <ac:spMkLst>
            <pc:docMk/>
            <pc:sldMk cId="0" sldId="256"/>
            <ac:spMk id="30" creationId="{5239B610-11E0-4C04-9BF8-8B0BF901F60A}"/>
          </ac:spMkLst>
        </pc:spChg>
        <pc:spChg chg="del mod">
          <ac:chgData name="Osorio Fuenmayor, Jesus Javier" userId="5077529d-1f92-4f03-bbdc-f766be365d0e" providerId="ADAL" clId="{A59F7D4D-1BB2-4CD9-AD99-12C67A999B71}" dt="2021-05-03T22:43:13.019" v="1133" actId="21"/>
          <ac:spMkLst>
            <pc:docMk/>
            <pc:sldMk cId="0" sldId="256"/>
            <ac:spMk id="31" creationId="{8E65A1DE-3C3B-4651-832C-AC52801265EF}"/>
          </ac:spMkLst>
        </pc:spChg>
        <pc:spChg chg="add mod">
          <ac:chgData name="Osorio Fuenmayor, Jesus Javier" userId="5077529d-1f92-4f03-bbdc-f766be365d0e" providerId="ADAL" clId="{A59F7D4D-1BB2-4CD9-AD99-12C67A999B71}" dt="2021-05-03T22:48:22.546" v="1173" actId="20577"/>
          <ac:spMkLst>
            <pc:docMk/>
            <pc:sldMk cId="0" sldId="256"/>
            <ac:spMk id="33" creationId="{4C342BB2-A81A-4989-97CB-4E2FE65E4807}"/>
          </ac:spMkLst>
        </pc:spChg>
        <pc:spChg chg="mod">
          <ac:chgData name="Osorio Fuenmayor, Jesus Javier" userId="5077529d-1f92-4f03-bbdc-f766be365d0e" providerId="ADAL" clId="{A59F7D4D-1BB2-4CD9-AD99-12C67A999B71}" dt="2021-05-03T22:55:42.801" v="1250" actId="1076"/>
          <ac:spMkLst>
            <pc:docMk/>
            <pc:sldMk cId="0" sldId="256"/>
            <ac:spMk id="136" creationId="{1198D908-41FD-4741-A199-AB69210CBF22}"/>
          </ac:spMkLst>
        </pc:spChg>
        <pc:spChg chg="add del mod">
          <ac:chgData name="Osorio Fuenmayor, Jesus Javier" userId="5077529d-1f92-4f03-bbdc-f766be365d0e" providerId="ADAL" clId="{A59F7D4D-1BB2-4CD9-AD99-12C67A999B71}" dt="2021-05-03T22:55:47.061" v="1251" actId="1076"/>
          <ac:spMkLst>
            <pc:docMk/>
            <pc:sldMk cId="0" sldId="256"/>
            <ac:spMk id="187" creationId="{8E28DB40-DBC0-442D-96E5-0648185A244B}"/>
          </ac:spMkLst>
        </pc:spChg>
        <pc:spChg chg="mod">
          <ac:chgData name="Osorio Fuenmayor, Jesus Javier" userId="5077529d-1f92-4f03-bbdc-f766be365d0e" providerId="ADAL" clId="{A59F7D4D-1BB2-4CD9-AD99-12C67A999B71}" dt="2021-05-03T22:48:55.679" v="1174" actId="1076"/>
          <ac:spMkLst>
            <pc:docMk/>
            <pc:sldMk cId="0" sldId="256"/>
            <ac:spMk id="2051" creationId="{00000000-0000-0000-0000-000000000000}"/>
          </ac:spMkLst>
        </pc:spChg>
        <pc:spChg chg="mod">
          <ac:chgData name="Osorio Fuenmayor, Jesus Javier" userId="5077529d-1f92-4f03-bbdc-f766be365d0e" providerId="ADAL" clId="{A59F7D4D-1BB2-4CD9-AD99-12C67A999B71}" dt="2021-05-03T21:51:06.452" v="46" actId="20577"/>
          <ac:spMkLst>
            <pc:docMk/>
            <pc:sldMk cId="0" sldId="256"/>
            <ac:spMk id="2055" creationId="{00000000-0000-0000-0000-000000000000}"/>
          </ac:spMkLst>
        </pc:spChg>
        <pc:graphicFrameChg chg="mod modGraphic">
          <ac:chgData name="Osorio Fuenmayor, Jesus Javier" userId="5077529d-1f92-4f03-bbdc-f766be365d0e" providerId="ADAL" clId="{A59F7D4D-1BB2-4CD9-AD99-12C67A999B71}" dt="2021-05-03T22:55:53.656" v="1255" actId="1076"/>
          <ac:graphicFrameMkLst>
            <pc:docMk/>
            <pc:sldMk cId="0" sldId="256"/>
            <ac:graphicFrameMk id="11" creationId="{4DA801AF-55A6-4B1E-B5A7-9FA038581AF2}"/>
          </ac:graphicFrameMkLst>
        </pc:graphicFrameChg>
        <pc:graphicFrameChg chg="mod modGraphic">
          <ac:chgData name="Osorio Fuenmayor, Jesus Javier" userId="5077529d-1f92-4f03-bbdc-f766be365d0e" providerId="ADAL" clId="{A59F7D4D-1BB2-4CD9-AD99-12C67A999B71}" dt="2021-05-03T22:55:15.798" v="1239" actId="14100"/>
          <ac:graphicFrameMkLst>
            <pc:docMk/>
            <pc:sldMk cId="0" sldId="256"/>
            <ac:graphicFrameMk id="15" creationId="{84B24A2F-F5AB-4687-B803-6538703551E1}"/>
          </ac:graphicFrameMkLst>
        </pc:graphicFrameChg>
        <pc:graphicFrameChg chg="del mod modGraphic">
          <ac:chgData name="Osorio Fuenmayor, Jesus Javier" userId="5077529d-1f92-4f03-bbdc-f766be365d0e" providerId="ADAL" clId="{A59F7D4D-1BB2-4CD9-AD99-12C67A999B71}" dt="2021-05-03T22:43:13.019" v="1133" actId="21"/>
          <ac:graphicFrameMkLst>
            <pc:docMk/>
            <pc:sldMk cId="0" sldId="256"/>
            <ac:graphicFrameMk id="28" creationId="{FD532A19-D724-45EC-BA6A-3DB05BD1D1C9}"/>
          </ac:graphicFrameMkLst>
        </pc:graphicFrameChg>
        <pc:graphicFrameChg chg="add mod modGraphic">
          <ac:chgData name="Osorio Fuenmayor, Jesus Javier" userId="5077529d-1f92-4f03-bbdc-f766be365d0e" providerId="ADAL" clId="{A59F7D4D-1BB2-4CD9-AD99-12C67A999B71}" dt="2021-05-03T23:00:04.920" v="1265" actId="6549"/>
          <ac:graphicFrameMkLst>
            <pc:docMk/>
            <pc:sldMk cId="0" sldId="256"/>
            <ac:graphicFrameMk id="32" creationId="{C11FC626-E9E3-443F-9214-CC38836DD378}"/>
          </ac:graphicFrameMkLst>
        </pc:graphicFrameChg>
        <pc:picChg chg="mod">
          <ac:chgData name="Osorio Fuenmayor, Jesus Javier" userId="5077529d-1f92-4f03-bbdc-f766be365d0e" providerId="ADAL" clId="{A59F7D4D-1BB2-4CD9-AD99-12C67A999B71}" dt="2021-05-03T21:55:18.280" v="88" actId="1076"/>
          <ac:picMkLst>
            <pc:docMk/>
            <pc:sldMk cId="0" sldId="256"/>
            <ac:picMk id="2" creationId="{4D2F2870-01A7-4A3B-AF99-553C2210E7A3}"/>
          </ac:picMkLst>
        </pc:picChg>
        <pc:picChg chg="mod">
          <ac:chgData name="Osorio Fuenmayor, Jesus Javier" userId="5077529d-1f92-4f03-bbdc-f766be365d0e" providerId="ADAL" clId="{A59F7D4D-1BB2-4CD9-AD99-12C67A999B71}" dt="2021-05-03T22:48:55.679" v="1174" actId="1076"/>
          <ac:picMkLst>
            <pc:docMk/>
            <pc:sldMk cId="0" sldId="256"/>
            <ac:picMk id="2" creationId="{A2244F79-43DB-46DE-9BE8-3EF3101B7A45}"/>
          </ac:picMkLst>
        </pc:picChg>
        <pc:picChg chg="mod">
          <ac:chgData name="Osorio Fuenmayor, Jesus Javier" userId="5077529d-1f92-4f03-bbdc-f766be365d0e" providerId="ADAL" clId="{A59F7D4D-1BB2-4CD9-AD99-12C67A999B71}" dt="2021-05-03T22:42:57.211" v="1129" actId="1076"/>
          <ac:picMkLst>
            <pc:docMk/>
            <pc:sldMk cId="0" sldId="256"/>
            <ac:picMk id="4" creationId="{22F28F96-4A8C-40D5-B930-7CD7940B11FF}"/>
          </ac:picMkLst>
        </pc:picChg>
        <pc:picChg chg="mod">
          <ac:chgData name="Osorio Fuenmayor, Jesus Javier" userId="5077529d-1f92-4f03-bbdc-f766be365d0e" providerId="ADAL" clId="{A59F7D4D-1BB2-4CD9-AD99-12C67A999B71}" dt="2021-05-03T22:43:00.632" v="1130" actId="1076"/>
          <ac:picMkLst>
            <pc:docMk/>
            <pc:sldMk cId="0" sldId="256"/>
            <ac:picMk id="5" creationId="{6129B8A7-DDCA-4AD7-8EBC-E74F908F2CBD}"/>
          </ac:picMkLst>
        </pc:picChg>
        <pc:picChg chg="mod">
          <ac:chgData name="Osorio Fuenmayor, Jesus Javier" userId="5077529d-1f92-4f03-bbdc-f766be365d0e" providerId="ADAL" clId="{A59F7D4D-1BB2-4CD9-AD99-12C67A999B71}" dt="2021-05-03T22:59:45.878" v="1259" actId="1076"/>
          <ac:picMkLst>
            <pc:docMk/>
            <pc:sldMk cId="0" sldId="256"/>
            <ac:picMk id="6" creationId="{B06EAC9D-1B83-434A-957E-B096AE2CBDF1}"/>
          </ac:picMkLst>
        </pc:picChg>
        <pc:picChg chg="mod">
          <ac:chgData name="Osorio Fuenmayor, Jesus Javier" userId="5077529d-1f92-4f03-bbdc-f766be365d0e" providerId="ADAL" clId="{A59F7D4D-1BB2-4CD9-AD99-12C67A999B71}" dt="2021-05-03T22:55:48.296" v="1252" actId="1076"/>
          <ac:picMkLst>
            <pc:docMk/>
            <pc:sldMk cId="0" sldId="256"/>
            <ac:picMk id="7" creationId="{E095F2E8-A447-4D1B-BC3B-8DCE492F33C1}"/>
          </ac:picMkLst>
        </pc:picChg>
        <pc:picChg chg="mod">
          <ac:chgData name="Osorio Fuenmayor, Jesus Javier" userId="5077529d-1f92-4f03-bbdc-f766be365d0e" providerId="ADAL" clId="{A59F7D4D-1BB2-4CD9-AD99-12C67A999B71}" dt="2021-05-03T22:49:09.608" v="1175" actId="1076"/>
          <ac:picMkLst>
            <pc:docMk/>
            <pc:sldMk cId="0" sldId="256"/>
            <ac:picMk id="8" creationId="{302C9DD1-3513-427C-AF38-4F55E17F173B}"/>
          </ac:picMkLst>
        </pc:picChg>
        <pc:picChg chg="mod">
          <ac:chgData name="Osorio Fuenmayor, Jesus Javier" userId="5077529d-1f92-4f03-bbdc-f766be365d0e" providerId="ADAL" clId="{A59F7D4D-1BB2-4CD9-AD99-12C67A999B71}" dt="2021-05-03T22:48:55.679" v="1174" actId="1076"/>
          <ac:picMkLst>
            <pc:docMk/>
            <pc:sldMk cId="0" sldId="256"/>
            <ac:picMk id="9" creationId="{5F4B1279-E401-47D9-ABC9-67B53132BB00}"/>
          </ac:picMkLst>
        </pc:picChg>
      </pc:sldChg>
    </pc:docChg>
  </pc:docChgLst>
  <pc:docChgLst>
    <pc:chgData name="Sekhon, Aman Deep" userId="S::asekho2@illinois.edu::d3480388-d720-4ef8-9bd0-ba4f22803c78" providerId="AD" clId="Web-{00000000-0000-0000-0000-000000000000}"/>
    <pc:docChg chg="modSld">
      <pc:chgData name="Sekhon, Aman Deep" userId="S::asekho2@illinois.edu::d3480388-d720-4ef8-9bd0-ba4f22803c78" providerId="AD" clId="Web-{00000000-0000-0000-0000-000000000000}" dt="2021-05-03T22:46:09.609" v="237" actId="14100"/>
      <pc:docMkLst>
        <pc:docMk/>
      </pc:docMkLst>
      <pc:sldChg chg="addSp delSp modSp">
        <pc:chgData name="Sekhon, Aman Deep" userId="S::asekho2@illinois.edu::d3480388-d720-4ef8-9bd0-ba4f22803c78" providerId="AD" clId="Web-{00000000-0000-0000-0000-000000000000}" dt="2021-05-03T22:46:09.609" v="237" actId="14100"/>
        <pc:sldMkLst>
          <pc:docMk/>
          <pc:sldMk cId="0" sldId="256"/>
        </pc:sldMkLst>
        <pc:spChg chg="add del mod">
          <ac:chgData name="Sekhon, Aman Deep" userId="S::asekho2@illinois.edu::d3480388-d720-4ef8-9bd0-ba4f22803c78" providerId="AD" clId="Web-{00000000-0000-0000-0000-000000000000}" dt="2021-05-03T22:25:05.884" v="218"/>
          <ac:spMkLst>
            <pc:docMk/>
            <pc:sldMk cId="0" sldId="256"/>
            <ac:spMk id="3" creationId="{BE01C9C1-2AB9-4CEF-85F8-142A35DCAF27}"/>
          </ac:spMkLst>
        </pc:spChg>
        <pc:spChg chg="add del mod">
          <ac:chgData name="Sekhon, Aman Deep" userId="S::asekho2@illinois.edu::d3480388-d720-4ef8-9bd0-ba4f22803c78" providerId="AD" clId="Web-{00000000-0000-0000-0000-000000000000}" dt="2021-05-03T20:05:24.772" v="69"/>
          <ac:spMkLst>
            <pc:docMk/>
            <pc:sldMk cId="0" sldId="256"/>
            <ac:spMk id="7" creationId="{F9ED34B4-A917-4A92-9C0F-7A3D280D4E39}"/>
          </ac:spMkLst>
        </pc:spChg>
        <pc:spChg chg="add mod">
          <ac:chgData name="Sekhon, Aman Deep" userId="S::asekho2@illinois.edu::d3480388-d720-4ef8-9bd0-ba4f22803c78" providerId="AD" clId="Web-{00000000-0000-0000-0000-000000000000}" dt="2021-05-03T20:21:20.936" v="85" actId="1076"/>
          <ac:spMkLst>
            <pc:docMk/>
            <pc:sldMk cId="0" sldId="256"/>
            <ac:spMk id="9" creationId="{E5EA7DA8-AC3D-45A1-855B-DA3A3A6446AD}"/>
          </ac:spMkLst>
        </pc:spChg>
        <pc:graphicFrameChg chg="add">
          <ac:chgData name="Sekhon, Aman Deep" userId="S::asekho2@illinois.edu::d3480388-d720-4ef8-9bd0-ba4f22803c78" providerId="AD" clId="Web-{00000000-0000-0000-0000-000000000000}" dt="2021-05-03T20:30:49.075" v="86"/>
          <ac:graphicFrameMkLst>
            <pc:docMk/>
            <pc:sldMk cId="0" sldId="256"/>
            <ac:graphicFrameMk id="10" creationId="{7F3FA65E-1540-4184-8C48-7E8775937EDC}"/>
          </ac:graphicFrameMkLst>
        </pc:graphicFrameChg>
        <pc:graphicFrameChg chg="add modGraphic">
          <ac:chgData name="Sekhon, Aman Deep" userId="S::asekho2@illinois.edu::d3480388-d720-4ef8-9bd0-ba4f22803c78" providerId="AD" clId="Web-{00000000-0000-0000-0000-000000000000}" dt="2021-05-03T20:46:13.692" v="164"/>
          <ac:graphicFrameMkLst>
            <pc:docMk/>
            <pc:sldMk cId="0" sldId="256"/>
            <ac:graphicFrameMk id="11" creationId="{EB75F870-1261-4917-99CF-151A89209FC9}"/>
          </ac:graphicFrameMkLst>
        </pc:graphicFrameChg>
        <pc:graphicFrameChg chg="add del mod modGraphic">
          <ac:chgData name="Sekhon, Aman Deep" userId="S::asekho2@illinois.edu::d3480388-d720-4ef8-9bd0-ba4f22803c78" providerId="AD" clId="Web-{00000000-0000-0000-0000-000000000000}" dt="2021-05-03T20:46:16.333" v="166"/>
          <ac:graphicFrameMkLst>
            <pc:docMk/>
            <pc:sldMk cId="0" sldId="256"/>
            <ac:graphicFrameMk id="12" creationId="{F712BEBE-930F-4F80-833B-142FC6C59978}"/>
          </ac:graphicFrameMkLst>
        </pc:graphicFrameChg>
        <pc:graphicFrameChg chg="add del mod modGraphic">
          <ac:chgData name="Sekhon, Aman Deep" userId="S::asekho2@illinois.edu::d3480388-d720-4ef8-9bd0-ba4f22803c78" providerId="AD" clId="Web-{00000000-0000-0000-0000-000000000000}" dt="2021-05-03T20:45:47.738" v="131"/>
          <ac:graphicFrameMkLst>
            <pc:docMk/>
            <pc:sldMk cId="0" sldId="256"/>
            <ac:graphicFrameMk id="16" creationId="{5E50E236-A583-4541-9065-F8039D5ECF9D}"/>
          </ac:graphicFrameMkLst>
        </pc:graphicFrameChg>
        <pc:picChg chg="del mod">
          <ac:chgData name="Sekhon, Aman Deep" userId="S::asekho2@illinois.edu::d3480388-d720-4ef8-9bd0-ba4f22803c78" providerId="AD" clId="Web-{00000000-0000-0000-0000-000000000000}" dt="2021-05-03T22:27:11.070" v="219"/>
          <ac:picMkLst>
            <pc:docMk/>
            <pc:sldMk cId="0" sldId="256"/>
            <ac:picMk id="2" creationId="{4D2F2870-01A7-4A3B-AF99-553C2210E7A3}"/>
          </ac:picMkLst>
        </pc:picChg>
        <pc:picChg chg="add mod">
          <ac:chgData name="Sekhon, Aman Deep" userId="S::asekho2@illinois.edu::d3480388-d720-4ef8-9bd0-ba4f22803c78" providerId="AD" clId="Web-{00000000-0000-0000-0000-000000000000}" dt="2021-05-03T22:46:09.609" v="237" actId="14100"/>
          <ac:picMkLst>
            <pc:docMk/>
            <pc:sldMk cId="0" sldId="256"/>
            <ac:picMk id="2" creationId="{A2244F79-43DB-46DE-9BE8-3EF3101B7A45}"/>
          </ac:picMkLst>
        </pc:picChg>
        <pc:picChg chg="add del mod">
          <ac:chgData name="Sekhon, Aman Deep" userId="S::asekho2@illinois.edu::d3480388-d720-4ef8-9bd0-ba4f22803c78" providerId="AD" clId="Web-{00000000-0000-0000-0000-000000000000}" dt="2021-05-03T20:47:59.664" v="168"/>
          <ac:picMkLst>
            <pc:docMk/>
            <pc:sldMk cId="0" sldId="256"/>
            <ac:picMk id="3" creationId="{26175215-96CD-4BDB-8843-39E84677718D}"/>
          </ac:picMkLst>
        </pc:picChg>
        <pc:picChg chg="del mod">
          <ac:chgData name="Sekhon, Aman Deep" userId="S::asekho2@illinois.edu::d3480388-d720-4ef8-9bd0-ba4f22803c78" providerId="AD" clId="Web-{00000000-0000-0000-0000-000000000000}" dt="2021-05-03T22:45:02.672" v="225"/>
          <ac:picMkLst>
            <pc:docMk/>
            <pc:sldMk cId="0" sldId="256"/>
            <ac:picMk id="4" creationId="{22F28F96-4A8C-40D5-B930-7CD7940B11FF}"/>
          </ac:picMkLst>
        </pc:picChg>
        <pc:picChg chg="del mod">
          <ac:chgData name="Sekhon, Aman Deep" userId="S::asekho2@illinois.edu::d3480388-d720-4ef8-9bd0-ba4f22803c78" providerId="AD" clId="Web-{00000000-0000-0000-0000-000000000000}" dt="2021-05-03T22:45:04.453" v="226"/>
          <ac:picMkLst>
            <pc:docMk/>
            <pc:sldMk cId="0" sldId="256"/>
            <ac:picMk id="5" creationId="{6129B8A7-DDCA-4AD7-8EBC-E74F908F2CBD}"/>
          </ac:picMkLst>
        </pc:picChg>
        <pc:picChg chg="add mod">
          <ac:chgData name="Sekhon, Aman Deep" userId="S::asekho2@illinois.edu::d3480388-d720-4ef8-9bd0-ba4f22803c78" providerId="AD" clId="Web-{00000000-0000-0000-0000-000000000000}" dt="2021-05-03T22:27:39.383" v="224" actId="14100"/>
          <ac:picMkLst>
            <pc:docMk/>
            <pc:sldMk cId="0" sldId="256"/>
            <ac:picMk id="7" creationId="{E095F2E8-A447-4D1B-BC3B-8DCE492F33C1}"/>
          </ac:picMkLst>
        </pc:picChg>
        <pc:picChg chg="add mod">
          <ac:chgData name="Sekhon, Aman Deep" userId="S::asekho2@illinois.edu::d3480388-d720-4ef8-9bd0-ba4f22803c78" providerId="AD" clId="Web-{00000000-0000-0000-0000-000000000000}" dt="2021-05-03T22:45:29.312" v="231" actId="14100"/>
          <ac:picMkLst>
            <pc:docMk/>
            <pc:sldMk cId="0" sldId="256"/>
            <ac:picMk id="9" creationId="{5F4B1279-E401-47D9-ABC9-67B53132BB00}"/>
          </ac:picMkLst>
        </pc:picChg>
      </pc:sldChg>
    </pc:docChg>
  </pc:docChgLst>
  <pc:docChgLst>
    <pc:chgData name="Sekhon, Aman Deep" userId="S::asekho2@illinois.edu::d3480388-d720-4ef8-9bd0-ba4f22803c78" providerId="AD" clId="Web-{3A807F47-645A-7279-87AF-EB9698544EAB}"/>
    <pc:docChg chg="modSld">
      <pc:chgData name="Sekhon, Aman Deep" userId="S::asekho2@illinois.edu::d3480388-d720-4ef8-9bd0-ba4f22803c78" providerId="AD" clId="Web-{3A807F47-645A-7279-87AF-EB9698544EAB}" dt="2021-05-03T15:40:40.375" v="18" actId="1076"/>
      <pc:docMkLst>
        <pc:docMk/>
      </pc:docMkLst>
      <pc:sldChg chg="addSp modSp">
        <pc:chgData name="Sekhon, Aman Deep" userId="S::asekho2@illinois.edu::d3480388-d720-4ef8-9bd0-ba4f22803c78" providerId="AD" clId="Web-{3A807F47-645A-7279-87AF-EB9698544EAB}" dt="2021-05-03T15:40:40.375" v="18" actId="1076"/>
        <pc:sldMkLst>
          <pc:docMk/>
          <pc:sldMk cId="0" sldId="256"/>
        </pc:sldMkLst>
        <pc:picChg chg="add mod">
          <ac:chgData name="Sekhon, Aman Deep" userId="S::asekho2@illinois.edu::d3480388-d720-4ef8-9bd0-ba4f22803c78" providerId="AD" clId="Web-{3A807F47-645A-7279-87AF-EB9698544EAB}" dt="2021-05-03T15:40:38.297" v="17" actId="1076"/>
          <ac:picMkLst>
            <pc:docMk/>
            <pc:sldMk cId="0" sldId="256"/>
            <ac:picMk id="2" creationId="{4D2F2870-01A7-4A3B-AF99-553C2210E7A3}"/>
          </ac:picMkLst>
        </pc:picChg>
        <pc:picChg chg="add mod">
          <ac:chgData name="Sekhon, Aman Deep" userId="S::asekho2@illinois.edu::d3480388-d720-4ef8-9bd0-ba4f22803c78" providerId="AD" clId="Web-{3A807F47-645A-7279-87AF-EB9698544EAB}" dt="2021-05-03T15:40:40.375" v="18" actId="1076"/>
          <ac:picMkLst>
            <pc:docMk/>
            <pc:sldMk cId="0" sldId="256"/>
            <ac:picMk id="3" creationId="{26175215-96CD-4BDB-8843-39E84677718D}"/>
          </ac:picMkLst>
        </pc:picChg>
        <pc:picChg chg="add mod">
          <ac:chgData name="Sekhon, Aman Deep" userId="S::asekho2@illinois.edu::d3480388-d720-4ef8-9bd0-ba4f22803c78" providerId="AD" clId="Web-{3A807F47-645A-7279-87AF-EB9698544EAB}" dt="2021-05-03T15:37:57.792" v="15" actId="14100"/>
          <ac:picMkLst>
            <pc:docMk/>
            <pc:sldMk cId="0" sldId="256"/>
            <ac:picMk id="4" creationId="{22F28F96-4A8C-40D5-B930-7CD7940B11FF}"/>
          </ac:picMkLst>
        </pc:picChg>
        <pc:picChg chg="add mod">
          <ac:chgData name="Sekhon, Aman Deep" userId="S::asekho2@illinois.edu::d3480388-d720-4ef8-9bd0-ba4f22803c78" providerId="AD" clId="Web-{3A807F47-645A-7279-87AF-EB9698544EAB}" dt="2021-05-03T15:38:01.261" v="16" actId="14100"/>
          <ac:picMkLst>
            <pc:docMk/>
            <pc:sldMk cId="0" sldId="256"/>
            <ac:picMk id="5" creationId="{6129B8A7-DDCA-4AD7-8EBC-E74F908F2CBD}"/>
          </ac:picMkLst>
        </pc:picChg>
      </pc:sldChg>
    </pc:docChg>
  </pc:docChgLst>
  <pc:docChgLst>
    <pc:chgData name="Light, Ethan" userId="S::ethangl2@illinois.edu::10c1c03e-ab7c-45f4-9792-5f087627f51f" providerId="AD" clId="Web-{7CBE2D34-39B6-FC3F-EBE1-A54AFCE3A42C}"/>
    <pc:docChg chg="modSld">
      <pc:chgData name="Light, Ethan" userId="S::ethangl2@illinois.edu::10c1c03e-ab7c-45f4-9792-5f087627f51f" providerId="AD" clId="Web-{7CBE2D34-39B6-FC3F-EBE1-A54AFCE3A42C}" dt="2021-04-30T02:00:23.442" v="77" actId="20577"/>
      <pc:docMkLst>
        <pc:docMk/>
      </pc:docMkLst>
      <pc:sldChg chg="modSp">
        <pc:chgData name="Light, Ethan" userId="S::ethangl2@illinois.edu::10c1c03e-ab7c-45f4-9792-5f087627f51f" providerId="AD" clId="Web-{7CBE2D34-39B6-FC3F-EBE1-A54AFCE3A42C}" dt="2021-04-30T02:00:23.442" v="77" actId="20577"/>
        <pc:sldMkLst>
          <pc:docMk/>
          <pc:sldMk cId="0" sldId="256"/>
        </pc:sldMkLst>
        <pc:spChg chg="mod">
          <ac:chgData name="Light, Ethan" userId="S::ethangl2@illinois.edu::10c1c03e-ab7c-45f4-9792-5f087627f51f" providerId="AD" clId="Web-{7CBE2D34-39B6-FC3F-EBE1-A54AFCE3A42C}" dt="2021-04-30T01:55:35.426" v="18" actId="20577"/>
          <ac:spMkLst>
            <pc:docMk/>
            <pc:sldMk cId="0" sldId="256"/>
            <ac:spMk id="2053" creationId="{00000000-0000-0000-0000-000000000000}"/>
          </ac:spMkLst>
        </pc:spChg>
        <pc:spChg chg="mod">
          <ac:chgData name="Light, Ethan" userId="S::ethangl2@illinois.edu::10c1c03e-ab7c-45f4-9792-5f087627f51f" providerId="AD" clId="Web-{7CBE2D34-39B6-FC3F-EBE1-A54AFCE3A42C}" dt="2021-04-30T01:58:49.254" v="65" actId="20577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Light, Ethan" userId="S::ethangl2@illinois.edu::10c1c03e-ab7c-45f4-9792-5f087627f51f" providerId="AD" clId="Web-{7CBE2D34-39B6-FC3F-EBE1-A54AFCE3A42C}" dt="2021-04-30T02:00:23.442" v="77" actId="20577"/>
          <ac:spMkLst>
            <pc:docMk/>
            <pc:sldMk cId="0" sldId="256"/>
            <ac:spMk id="2057" creationId="{00000000-0000-0000-0000-000000000000}"/>
          </ac:spMkLst>
        </pc:spChg>
      </pc:sldChg>
    </pc:docChg>
  </pc:docChgLst>
  <pc:docChgLst>
    <pc:chgData name="Osorio Fuenmayor, Jesus Javier" userId="S::jesusjo2@illinois.edu::5077529d-1f92-4f03-bbdc-f766be365d0e" providerId="AD" clId="Web-{D716B2D8-71B2-796D-6198-D85BE699BC46}"/>
    <pc:docChg chg="modSld">
      <pc:chgData name="Osorio Fuenmayor, Jesus Javier" userId="S::jesusjo2@illinois.edu::5077529d-1f92-4f03-bbdc-f766be365d0e" providerId="AD" clId="Web-{D716B2D8-71B2-796D-6198-D85BE699BC46}" dt="2021-05-03T21:39:12.033" v="5"/>
      <pc:docMkLst>
        <pc:docMk/>
      </pc:docMkLst>
      <pc:sldChg chg="modSp">
        <pc:chgData name="Osorio Fuenmayor, Jesus Javier" userId="S::jesusjo2@illinois.edu::5077529d-1f92-4f03-bbdc-f766be365d0e" providerId="AD" clId="Web-{D716B2D8-71B2-796D-6198-D85BE699BC46}" dt="2021-05-03T21:39:12.033" v="5"/>
        <pc:sldMkLst>
          <pc:docMk/>
          <pc:sldMk cId="0" sldId="256"/>
        </pc:sldMkLst>
        <pc:graphicFrameChg chg="mod modGraphic">
          <ac:chgData name="Osorio Fuenmayor, Jesus Javier" userId="S::jesusjo2@illinois.edu::5077529d-1f92-4f03-bbdc-f766be365d0e" providerId="AD" clId="Web-{D716B2D8-71B2-796D-6198-D85BE699BC46}" dt="2021-05-03T21:39:12.033" v="5"/>
          <ac:graphicFrameMkLst>
            <pc:docMk/>
            <pc:sldMk cId="0" sldId="256"/>
            <ac:graphicFrameMk id="15" creationId="{84B24A2F-F5AB-4687-B803-6538703551E1}"/>
          </ac:graphicFrameMkLst>
        </pc:graphicFrameChg>
      </pc:sldChg>
    </pc:docChg>
  </pc:docChgLst>
  <pc:docChgLst>
    <pc:chgData name="Osorio Fuenmayor, Jesus Javier" userId="S::jesusjo2@illinois.edu::5077529d-1f92-4f03-bbdc-f766be365d0e" providerId="AD" clId="Web-{00000000-0000-0000-0000-000000000000}"/>
    <pc:docChg chg="modSld">
      <pc:chgData name="Osorio Fuenmayor, Jesus Javier" userId="S::jesusjo2@illinois.edu::5077529d-1f92-4f03-bbdc-f766be365d0e" providerId="AD" clId="Web-{00000000-0000-0000-0000-000000000000}" dt="2021-05-03T21:48:23.703" v="218" actId="1076"/>
      <pc:docMkLst>
        <pc:docMk/>
      </pc:docMkLst>
      <pc:sldChg chg="addSp delSp modSp">
        <pc:chgData name="Osorio Fuenmayor, Jesus Javier" userId="S::jesusjo2@illinois.edu::5077529d-1f92-4f03-bbdc-f766be365d0e" providerId="AD" clId="Web-{00000000-0000-0000-0000-000000000000}" dt="2021-05-03T21:48:23.703" v="218" actId="1076"/>
        <pc:sldMkLst>
          <pc:docMk/>
          <pc:sldMk cId="0" sldId="256"/>
        </pc:sldMkLst>
        <pc:spChg chg="add del mod">
          <ac:chgData name="Osorio Fuenmayor, Jesus Javier" userId="S::jesusjo2@illinois.edu::5077529d-1f92-4f03-bbdc-f766be365d0e" providerId="AD" clId="Web-{00000000-0000-0000-0000-000000000000}" dt="2021-05-03T21:42:52.613" v="59"/>
          <ac:spMkLst>
            <pc:docMk/>
            <pc:sldMk cId="0" sldId="256"/>
            <ac:spMk id="3" creationId="{E93BE62B-E966-4FA7-A544-7F0AC95A6970}"/>
          </ac:spMkLst>
        </pc:spChg>
        <pc:spChg chg="del">
          <ac:chgData name="Osorio Fuenmayor, Jesus Javier" userId="S::jesusjo2@illinois.edu::5077529d-1f92-4f03-bbdc-f766be365d0e" providerId="AD" clId="Web-{00000000-0000-0000-0000-000000000000}" dt="2021-05-03T21:43:21.300" v="72"/>
          <ac:spMkLst>
            <pc:docMk/>
            <pc:sldMk cId="0" sldId="256"/>
            <ac:spMk id="9" creationId="{E5EA7DA8-AC3D-45A1-855B-DA3A3A6446AD}"/>
          </ac:spMkLst>
        </pc:spChg>
        <pc:spChg chg="mod">
          <ac:chgData name="Osorio Fuenmayor, Jesus Javier" userId="S::jesusjo2@illinois.edu::5077529d-1f92-4f03-bbdc-f766be365d0e" providerId="AD" clId="Web-{00000000-0000-0000-0000-000000000000}" dt="2021-05-03T21:43:45.503" v="78" actId="20577"/>
          <ac:spMkLst>
            <pc:docMk/>
            <pc:sldMk cId="0" sldId="256"/>
            <ac:spMk id="13" creationId="{7FD71DC4-1B26-41FF-80CE-100CEC5B72A1}"/>
          </ac:spMkLst>
        </pc:spChg>
        <pc:spChg chg="mod">
          <ac:chgData name="Osorio Fuenmayor, Jesus Javier" userId="S::jesusjo2@illinois.edu::5077529d-1f92-4f03-bbdc-f766be365d0e" providerId="AD" clId="Web-{00000000-0000-0000-0000-000000000000}" dt="2021-05-03T21:43:32.097" v="74" actId="20577"/>
          <ac:spMkLst>
            <pc:docMk/>
            <pc:sldMk cId="0" sldId="256"/>
            <ac:spMk id="20" creationId="{3AED5A74-B757-406B-AB9A-DEF389DB47C4}"/>
          </ac:spMkLst>
        </pc:spChg>
        <pc:spChg chg="add mod">
          <ac:chgData name="Osorio Fuenmayor, Jesus Javier" userId="S::jesusjo2@illinois.edu::5077529d-1f92-4f03-bbdc-f766be365d0e" providerId="AD" clId="Web-{00000000-0000-0000-0000-000000000000}" dt="2021-05-03T21:48:23.703" v="218" actId="1076"/>
          <ac:spMkLst>
            <pc:docMk/>
            <pc:sldMk cId="0" sldId="256"/>
            <ac:spMk id="21" creationId="{420C7E39-CCB4-407B-9643-926D13C2F70E}"/>
          </ac:spMkLst>
        </pc:spChg>
        <pc:spChg chg="add mod">
          <ac:chgData name="Osorio Fuenmayor, Jesus Javier" userId="S::jesusjo2@illinois.edu::5077529d-1f92-4f03-bbdc-f766be365d0e" providerId="AD" clId="Web-{00000000-0000-0000-0000-000000000000}" dt="2021-05-03T21:45:08.408" v="212" actId="20577"/>
          <ac:spMkLst>
            <pc:docMk/>
            <pc:sldMk cId="0" sldId="256"/>
            <ac:spMk id="22" creationId="{751BAE00-C08B-43FC-B150-8DE67B972E68}"/>
          </ac:spMkLst>
        </pc:spChg>
        <pc:spChg chg="mod">
          <ac:chgData name="Osorio Fuenmayor, Jesus Javier" userId="S::jesusjo2@illinois.edu::5077529d-1f92-4f03-bbdc-f766be365d0e" providerId="AD" clId="Web-{00000000-0000-0000-0000-000000000000}" dt="2021-04-30T02:57:09.944" v="49" actId="20577"/>
          <ac:spMkLst>
            <pc:docMk/>
            <pc:sldMk cId="0" sldId="256"/>
            <ac:spMk id="136" creationId="{1198D908-41FD-4741-A199-AB69210CBF22}"/>
          </ac:spMkLst>
        </pc:spChg>
        <pc:spChg chg="mod">
          <ac:chgData name="Osorio Fuenmayor, Jesus Javier" userId="S::jesusjo2@illinois.edu::5077529d-1f92-4f03-bbdc-f766be365d0e" providerId="AD" clId="Web-{00000000-0000-0000-0000-000000000000}" dt="2021-04-30T02:56:43.444" v="30" actId="20577"/>
          <ac:spMkLst>
            <pc:docMk/>
            <pc:sldMk cId="0" sldId="256"/>
            <ac:spMk id="187" creationId="{8E28DB40-DBC0-442D-96E5-0648185A244B}"/>
          </ac:spMkLst>
        </pc:spChg>
        <pc:spChg chg="add del mod">
          <ac:chgData name="Osorio Fuenmayor, Jesus Javier" userId="S::jesusjo2@illinois.edu::5077529d-1f92-4f03-bbdc-f766be365d0e" providerId="AD" clId="Web-{00000000-0000-0000-0000-000000000000}" dt="2021-04-30T02:56:39.710" v="28" actId="20577"/>
          <ac:spMkLst>
            <pc:docMk/>
            <pc:sldMk cId="0" sldId="256"/>
            <ac:spMk id="2051" creationId="{00000000-0000-0000-0000-000000000000}"/>
          </ac:spMkLst>
        </pc:spChg>
        <pc:spChg chg="mod">
          <ac:chgData name="Osorio Fuenmayor, Jesus Javier" userId="S::jesusjo2@illinois.edu::5077529d-1f92-4f03-bbdc-f766be365d0e" providerId="AD" clId="Web-{00000000-0000-0000-0000-000000000000}" dt="2021-04-30T02:56:13.367" v="8" actId="1076"/>
          <ac:spMkLst>
            <pc:docMk/>
            <pc:sldMk cId="0" sldId="256"/>
            <ac:spMk id="2054" creationId="{00000000-0000-0000-0000-000000000000}"/>
          </ac:spMkLst>
        </pc:spChg>
        <pc:spChg chg="mod">
          <ac:chgData name="Osorio Fuenmayor, Jesus Javier" userId="S::jesusjo2@illinois.edu::5077529d-1f92-4f03-bbdc-f766be365d0e" providerId="AD" clId="Web-{00000000-0000-0000-0000-000000000000}" dt="2021-04-30T02:56:13.632" v="11" actId="20577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Osorio Fuenmayor, Jesus Javier" userId="S::jesusjo2@illinois.edu::5077529d-1f92-4f03-bbdc-f766be365d0e" providerId="AD" clId="Web-{00000000-0000-0000-0000-000000000000}" dt="2021-04-30T02:55:56.085" v="3" actId="1076"/>
          <ac:spMkLst>
            <pc:docMk/>
            <pc:sldMk cId="0" sldId="256"/>
            <ac:spMk id="2057" creationId="{00000000-0000-0000-0000-000000000000}"/>
          </ac:spMkLst>
        </pc:spChg>
        <pc:graphicFrameChg chg="mod">
          <ac:chgData name="Osorio Fuenmayor, Jesus Javier" userId="S::jesusjo2@illinois.edu::5077529d-1f92-4f03-bbdc-f766be365d0e" providerId="AD" clId="Web-{00000000-0000-0000-0000-000000000000}" dt="2021-05-03T21:42:32.144" v="53" actId="1076"/>
          <ac:graphicFrameMkLst>
            <pc:docMk/>
            <pc:sldMk cId="0" sldId="256"/>
            <ac:graphicFrameMk id="15" creationId="{84B24A2F-F5AB-4687-B803-6538703551E1}"/>
          </ac:graphicFrameMkLst>
        </pc:graphicFrameChg>
        <pc:picChg chg="add del mod">
          <ac:chgData name="Osorio Fuenmayor, Jesus Javier" userId="S::jesusjo2@illinois.edu::5077529d-1f92-4f03-bbdc-f766be365d0e" providerId="AD" clId="Web-{00000000-0000-0000-0000-000000000000}" dt="2021-04-30T02:56:55.163" v="34"/>
          <ac:picMkLst>
            <pc:docMk/>
            <pc:sldMk cId="0" sldId="256"/>
            <ac:picMk id="2" creationId="{2C2A7AEC-C1A9-4C10-AC6C-122D6FDEACC7}"/>
          </ac:picMkLst>
        </pc:picChg>
        <pc:picChg chg="mod">
          <ac:chgData name="Osorio Fuenmayor, Jesus Javier" userId="S::jesusjo2@illinois.edu::5077529d-1f92-4f03-bbdc-f766be365d0e" providerId="AD" clId="Web-{00000000-0000-0000-0000-000000000000}" dt="2021-05-03T21:48:21.156" v="217" actId="1076"/>
          <ac:picMkLst>
            <pc:docMk/>
            <pc:sldMk cId="0" sldId="256"/>
            <ac:picMk id="2" creationId="{4D2F2870-01A7-4A3B-AF99-553C2210E7A3}"/>
          </ac:picMkLst>
        </pc:picChg>
        <pc:picChg chg="mod">
          <ac:chgData name="Osorio Fuenmayor, Jesus Javier" userId="S::jesusjo2@illinois.edu::5077529d-1f92-4f03-bbdc-f766be365d0e" providerId="AD" clId="Web-{00000000-0000-0000-0000-000000000000}" dt="2021-05-03T21:44:00.284" v="80" actId="1076"/>
          <ac:picMkLst>
            <pc:docMk/>
            <pc:sldMk cId="0" sldId="256"/>
            <ac:picMk id="4" creationId="{22F28F96-4A8C-40D5-B930-7CD7940B11FF}"/>
          </ac:picMkLst>
        </pc:picChg>
        <pc:picChg chg="mod">
          <ac:chgData name="Osorio Fuenmayor, Jesus Javier" userId="S::jesusjo2@illinois.edu::5077529d-1f92-4f03-bbdc-f766be365d0e" providerId="AD" clId="Web-{00000000-0000-0000-0000-000000000000}" dt="2021-05-03T21:43:58.081" v="79" actId="1076"/>
          <ac:picMkLst>
            <pc:docMk/>
            <pc:sldMk cId="0" sldId="256"/>
            <ac:picMk id="5" creationId="{6129B8A7-DDCA-4AD7-8EBC-E74F908F2CBD}"/>
          </ac:picMkLst>
        </pc:picChg>
        <pc:picChg chg="mod">
          <ac:chgData name="Osorio Fuenmayor, Jesus Javier" userId="S::jesusjo2@illinois.edu::5077529d-1f92-4f03-bbdc-f766be365d0e" providerId="AD" clId="Web-{00000000-0000-0000-0000-000000000000}" dt="2021-05-03T21:42:40.097" v="55" actId="1076"/>
          <ac:picMkLst>
            <pc:docMk/>
            <pc:sldMk cId="0" sldId="256"/>
            <ac:picMk id="6" creationId="{B06EAC9D-1B83-434A-957E-B096AE2CBDF1}"/>
          </ac:picMkLst>
        </pc:picChg>
      </pc:sldChg>
    </pc:docChg>
  </pc:docChgLst>
  <pc:docChgLst>
    <pc:chgData name="Light, Ethan" userId="S::ethangl2@illinois.edu::10c1c03e-ab7c-45f4-9792-5f087627f51f" providerId="AD" clId="Web-{FD07EC4C-96AC-3C8F-CF45-56937E5C2F27}"/>
    <pc:docChg chg="modSld">
      <pc:chgData name="Light, Ethan" userId="S::ethangl2@illinois.edu::10c1c03e-ab7c-45f4-9792-5f087627f51f" providerId="AD" clId="Web-{FD07EC4C-96AC-3C8F-CF45-56937E5C2F27}" dt="2021-05-03T22:41:38.984" v="1461" actId="1076"/>
      <pc:docMkLst>
        <pc:docMk/>
      </pc:docMkLst>
      <pc:sldChg chg="addSp delSp modSp">
        <pc:chgData name="Light, Ethan" userId="S::ethangl2@illinois.edu::10c1c03e-ab7c-45f4-9792-5f087627f51f" providerId="AD" clId="Web-{FD07EC4C-96AC-3C8F-CF45-56937E5C2F27}" dt="2021-05-03T22:41:38.984" v="1461" actId="1076"/>
        <pc:sldMkLst>
          <pc:docMk/>
          <pc:sldMk cId="0" sldId="256"/>
        </pc:sldMkLst>
        <pc:spChg chg="add del mod">
          <ac:chgData name="Light, Ethan" userId="S::ethangl2@illinois.edu::10c1c03e-ab7c-45f4-9792-5f087627f51f" providerId="AD" clId="Web-{FD07EC4C-96AC-3C8F-CF45-56937E5C2F27}" dt="2021-05-03T18:47:55.984" v="95"/>
          <ac:spMkLst>
            <pc:docMk/>
            <pc:sldMk cId="0" sldId="256"/>
            <ac:spMk id="8" creationId="{A231301F-6650-4445-9C82-5C4C1A483767}"/>
          </ac:spMkLst>
        </pc:spChg>
        <pc:spChg chg="add mod">
          <ac:chgData name="Light, Ethan" userId="S::ethangl2@illinois.edu::10c1c03e-ab7c-45f4-9792-5f087627f51f" providerId="AD" clId="Web-{FD07EC4C-96AC-3C8F-CF45-56937E5C2F27}" dt="2021-05-03T22:39:35.391" v="1457" actId="20577"/>
          <ac:spMkLst>
            <pc:docMk/>
            <pc:sldMk cId="0" sldId="256"/>
            <ac:spMk id="10" creationId="{C56EB76E-F185-4A82-BB2C-9575DB7C1068}"/>
          </ac:spMkLst>
        </pc:spChg>
        <pc:spChg chg="add del mod">
          <ac:chgData name="Light, Ethan" userId="S::ethangl2@illinois.edu::10c1c03e-ab7c-45f4-9792-5f087627f51f" providerId="AD" clId="Web-{FD07EC4C-96AC-3C8F-CF45-56937E5C2F27}" dt="2021-05-03T19:29:28.330" v="253"/>
          <ac:spMkLst>
            <pc:docMk/>
            <pc:sldMk cId="0" sldId="256"/>
            <ac:spMk id="12" creationId="{11A78488-90E0-4084-AD7F-B0364ED6D4B2}"/>
          </ac:spMkLst>
        </pc:spChg>
        <pc:spChg chg="add mod">
          <ac:chgData name="Light, Ethan" userId="S::ethangl2@illinois.edu::10c1c03e-ab7c-45f4-9792-5f087627f51f" providerId="AD" clId="Web-{FD07EC4C-96AC-3C8F-CF45-56937E5C2F27}" dt="2021-05-03T22:41:38.984" v="1461" actId="1076"/>
          <ac:spMkLst>
            <pc:docMk/>
            <pc:sldMk cId="0" sldId="256"/>
            <ac:spMk id="12" creationId="{F6011E91-350E-4A55-8847-4AF1A9619CCD}"/>
          </ac:spMkLst>
        </pc:spChg>
        <pc:spChg chg="add mod">
          <ac:chgData name="Light, Ethan" userId="S::ethangl2@illinois.edu::10c1c03e-ab7c-45f4-9792-5f087627f51f" providerId="AD" clId="Web-{FD07EC4C-96AC-3C8F-CF45-56937E5C2F27}" dt="2021-05-03T22:20:24.281" v="1363" actId="1076"/>
          <ac:spMkLst>
            <pc:docMk/>
            <pc:sldMk cId="0" sldId="256"/>
            <ac:spMk id="13" creationId="{7FD71DC4-1B26-41FF-80CE-100CEC5B72A1}"/>
          </ac:spMkLst>
        </pc:spChg>
        <pc:spChg chg="add mod">
          <ac:chgData name="Light, Ethan" userId="S::ethangl2@illinois.edu::10c1c03e-ab7c-45f4-9792-5f087627f51f" providerId="AD" clId="Web-{FD07EC4C-96AC-3C8F-CF45-56937E5C2F27}" dt="2021-05-03T22:02:28.140" v="1181" actId="1076"/>
          <ac:spMkLst>
            <pc:docMk/>
            <pc:sldMk cId="0" sldId="256"/>
            <ac:spMk id="14" creationId="{8908D8B2-E435-45E3-811D-E320165382B8}"/>
          </ac:spMkLst>
        </pc:spChg>
        <pc:spChg chg="add del mod">
          <ac:chgData name="Light, Ethan" userId="S::ethangl2@illinois.edu::10c1c03e-ab7c-45f4-9792-5f087627f51f" providerId="AD" clId="Web-{FD07EC4C-96AC-3C8F-CF45-56937E5C2F27}" dt="2021-05-03T19:41:11.699" v="581"/>
          <ac:spMkLst>
            <pc:docMk/>
            <pc:sldMk cId="0" sldId="256"/>
            <ac:spMk id="16" creationId="{0929E64E-195A-48D7-B4D1-326651DDFEA1}"/>
          </ac:spMkLst>
        </pc:spChg>
        <pc:spChg chg="mod">
          <ac:chgData name="Light, Ethan" userId="S::ethangl2@illinois.edu::10c1c03e-ab7c-45f4-9792-5f087627f51f" providerId="AD" clId="Web-{FD07EC4C-96AC-3C8F-CF45-56937E5C2F27}" dt="2021-05-03T19:55:36.195" v="734" actId="1076"/>
          <ac:spMkLst>
            <pc:docMk/>
            <pc:sldMk cId="0" sldId="256"/>
            <ac:spMk id="136" creationId="{1198D908-41FD-4741-A199-AB69210CBF22}"/>
          </ac:spMkLst>
        </pc:spChg>
        <pc:spChg chg="mod">
          <ac:chgData name="Light, Ethan" userId="S::ethangl2@illinois.edu::10c1c03e-ab7c-45f4-9792-5f087627f51f" providerId="AD" clId="Web-{FD07EC4C-96AC-3C8F-CF45-56937E5C2F27}" dt="2021-05-03T22:14:00.740" v="1346" actId="20577"/>
          <ac:spMkLst>
            <pc:docMk/>
            <pc:sldMk cId="0" sldId="256"/>
            <ac:spMk id="2055" creationId="{00000000-0000-0000-0000-000000000000}"/>
          </ac:spMkLst>
        </pc:spChg>
        <pc:graphicFrameChg chg="add mod modGraphic">
          <ac:chgData name="Light, Ethan" userId="S::ethangl2@illinois.edu::10c1c03e-ab7c-45f4-9792-5f087627f51f" providerId="AD" clId="Web-{FD07EC4C-96AC-3C8F-CF45-56937E5C2F27}" dt="2021-05-03T22:00:49.078" v="1103" actId="1076"/>
          <ac:graphicFrameMkLst>
            <pc:docMk/>
            <pc:sldMk cId="0" sldId="256"/>
            <ac:graphicFrameMk id="11" creationId="{4DA801AF-55A6-4B1E-B5A7-9FA038581AF2}"/>
          </ac:graphicFrameMkLst>
        </pc:graphicFrameChg>
        <pc:graphicFrameChg chg="add mod modGraphic">
          <ac:chgData name="Light, Ethan" userId="S::ethangl2@illinois.edu::10c1c03e-ab7c-45f4-9792-5f087627f51f" providerId="AD" clId="Web-{FD07EC4C-96AC-3C8F-CF45-56937E5C2F27}" dt="2021-05-03T22:41:23.484" v="1459" actId="1076"/>
          <ac:graphicFrameMkLst>
            <pc:docMk/>
            <pc:sldMk cId="0" sldId="256"/>
            <ac:graphicFrameMk id="15" creationId="{84B24A2F-F5AB-4687-B803-6538703551E1}"/>
          </ac:graphicFrameMkLst>
        </pc:graphicFrameChg>
        <pc:picChg chg="add mod">
          <ac:chgData name="Light, Ethan" userId="S::ethangl2@illinois.edu::10c1c03e-ab7c-45f4-9792-5f087627f51f" providerId="AD" clId="Web-{FD07EC4C-96AC-3C8F-CF45-56937E5C2F27}" dt="2021-05-03T22:19:48.501" v="1356" actId="1076"/>
          <ac:picMkLst>
            <pc:docMk/>
            <pc:sldMk cId="0" sldId="256"/>
            <ac:picMk id="6" creationId="{B06EAC9D-1B83-434A-957E-B096AE2CBDF1}"/>
          </ac:picMkLst>
        </pc:picChg>
        <pc:picChg chg="add del mod">
          <ac:chgData name="Light, Ethan" userId="S::ethangl2@illinois.edu::10c1c03e-ab7c-45f4-9792-5f087627f51f" providerId="AD" clId="Web-{FD07EC4C-96AC-3C8F-CF45-56937E5C2F27}" dt="2021-05-03T18:47:53.250" v="94"/>
          <ac:picMkLst>
            <pc:docMk/>
            <pc:sldMk cId="0" sldId="256"/>
            <ac:picMk id="7" creationId="{135F8019-AB6E-4FF0-871F-3299B65498F7}"/>
          </ac:picMkLst>
        </pc:picChg>
        <pc:picChg chg="add del mod">
          <ac:chgData name="Light, Ethan" userId="S::ethangl2@illinois.edu::10c1c03e-ab7c-45f4-9792-5f087627f51f" providerId="AD" clId="Web-{FD07EC4C-96AC-3C8F-CF45-56937E5C2F27}" dt="2021-05-03T19:29:27.408" v="251"/>
          <ac:picMkLst>
            <pc:docMk/>
            <pc:sldMk cId="0" sldId="256"/>
            <ac:picMk id="9" creationId="{A97C2417-D9E1-481B-B68E-ACB3FD272D42}"/>
          </ac:picMkLst>
        </pc:picChg>
        <pc:picChg chg="add del mod">
          <ac:chgData name="Light, Ethan" userId="S::ethangl2@illinois.edu::10c1c03e-ab7c-45f4-9792-5f087627f51f" providerId="AD" clId="Web-{FD07EC4C-96AC-3C8F-CF45-56937E5C2F27}" dt="2021-05-03T19:29:27.705" v="252"/>
          <ac:picMkLst>
            <pc:docMk/>
            <pc:sldMk cId="0" sldId="256"/>
            <ac:picMk id="10" creationId="{0AC8E936-84CF-40F0-8C4A-F242D8C09948}"/>
          </ac:picMkLst>
        </pc:picChg>
        <pc:picChg chg="add del mod">
          <ac:chgData name="Light, Ethan" userId="S::ethangl2@illinois.edu::10c1c03e-ab7c-45f4-9792-5f087627f51f" providerId="AD" clId="Web-{FD07EC4C-96AC-3C8F-CF45-56937E5C2F27}" dt="2021-05-03T19:16:52.539" v="247"/>
          <ac:picMkLst>
            <pc:docMk/>
            <pc:sldMk cId="0" sldId="256"/>
            <ac:picMk id="11" creationId="{F60574A4-B95D-411A-8894-CB2188EA936D}"/>
          </ac:picMkLst>
        </pc:picChg>
        <pc:picChg chg="add del mod">
          <ac:chgData name="Light, Ethan" userId="S::ethangl2@illinois.edu::10c1c03e-ab7c-45f4-9792-5f087627f51f" providerId="AD" clId="Web-{FD07EC4C-96AC-3C8F-CF45-56937E5C2F27}" dt="2021-05-03T19:29:26.752" v="250"/>
          <ac:picMkLst>
            <pc:docMk/>
            <pc:sldMk cId="0" sldId="256"/>
            <ac:picMk id="14" creationId="{F2D807C8-0E05-4BEE-85A0-2467F36495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78D0B88-692F-49AA-B0E2-AC0929B2C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80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/>
            <a:fld id="{1654F169-DFB0-4D4F-A554-7325DCE1E044}" type="slidenum">
              <a:rPr lang="en-US" altLang="zh-CN" sz="1200" smtClean="0"/>
              <a:pPr eaLnBrk="1" hangingPunct="1"/>
              <a:t>1</a:t>
            </a:fld>
            <a:endParaRPr lang="en-US" altLang="zh-CN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37B9F-C715-4825-847A-E2E93AD598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7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C7F4B-8AF7-4ADD-BEEC-93B1F6D7BA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1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E8B42-80BA-4C6F-B548-B00BE799B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53DBD-17A1-4732-BCE1-99FC8B179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DCEA0-C311-4574-B893-B6A4C283B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744A3-EBAB-4982-970A-3FC6DD4154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98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24AFB-109B-4F48-A283-27E605FB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9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833D0-1ABD-440C-89BF-21429EFC4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8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4C759-D476-4B69-BD78-B1D506EFD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15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C0C97-B033-4E9F-8464-72BAEA89E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5FE09-8C86-4C40-8A18-521AAD5F7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1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6763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6763"/>
            <a:ext cx="13900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6763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F4F3CB95-2856-4201-9E71-55D4EDCEE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  <a:ea typeface="SimSun" pitchFamily="2" charset="-122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  <a:ea typeface="SimSun" pitchFamily="2" charset="-122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  <a:ea typeface="SimSun" pitchFamily="2" charset="-122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  <a:ea typeface="SimSun" pitchFamily="2" charset="-122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  <a:ea typeface="SimSun" pitchFamily="2" charset="-122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  <a:ea typeface="SimSun" pitchFamily="2" charset="-122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  <a:ea typeface="SimSun" pitchFamily="2" charset="-122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  <a:ea typeface="SimSun" pitchFamily="2" charset="-122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966396" y="20926571"/>
            <a:ext cx="12957921" cy="108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207" tIns="34603" rIns="69207" bIns="34603" anchor="t"/>
          <a:lstStyle>
            <a:lvl1pPr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4500" b="1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Train Ridership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7595359" y="992522"/>
            <a:ext cx="29300575" cy="117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>
            <a:spAutoFit/>
          </a:bodyPr>
          <a:lstStyle>
            <a:lvl1pPr defTabSz="6858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 defTabSz="6858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 defTabSz="6858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 defTabSz="6858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 defTabSz="6858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zh-CN" sz="7200" b="1">
                <a:solidFill>
                  <a:srgbClr val="FF9900"/>
                </a:solidFill>
                <a:latin typeface="Times New Roman"/>
                <a:ea typeface="SimSun"/>
                <a:cs typeface="Times New Roman"/>
              </a:rPr>
              <a:t>Effects of COVID-19 on Public Transportation Systems in Chicago, IL</a:t>
            </a:r>
            <a:endParaRPr lang="en-US" altLang="zh-CN" sz="7200" b="1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Line 5"/>
          <p:cNvSpPr>
            <a:spLocks noChangeShapeType="1"/>
          </p:cNvSpPr>
          <p:nvPr/>
        </p:nvSpPr>
        <p:spPr bwMode="auto">
          <a:xfrm>
            <a:off x="976313" y="4784080"/>
            <a:ext cx="420497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826097" y="2456661"/>
            <a:ext cx="4191000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5000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Mentees: Aman </a:t>
            </a:r>
            <a:r>
              <a:rPr lang="en-US" altLang="zh-CN" sz="5000" err="1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Sekhon</a:t>
            </a:r>
            <a:r>
              <a:rPr lang="en-US" altLang="zh-CN" sz="5000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, </a:t>
            </a:r>
            <a:r>
              <a:rPr lang="en-US" altLang="zh-CN" sz="5000" err="1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Amey</a:t>
            </a:r>
            <a:r>
              <a:rPr lang="en-US" altLang="zh-CN" sz="5000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 </a:t>
            </a:r>
            <a:r>
              <a:rPr lang="en-US" altLang="zh-CN" sz="5000" err="1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Venkatanarayan</a:t>
            </a:r>
            <a:r>
              <a:rPr lang="en-US" altLang="zh-CN" sz="5000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, Ethan Light, Mentor: Jesus Osorio</a:t>
            </a:r>
          </a:p>
          <a:p>
            <a:pPr algn="ctr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5000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Grainger College of Engineering, University of Illinois at Urbana-Champaign</a:t>
            </a:r>
          </a:p>
        </p:txBody>
      </p:sp>
      <p:pic>
        <p:nvPicPr>
          <p:cNvPr id="2056" name="Picture 355" descr="uclogo_vert_b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65" y="1125264"/>
            <a:ext cx="7267575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146"/>
          <p:cNvSpPr>
            <a:spLocks noChangeArrowheads="1"/>
          </p:cNvSpPr>
          <p:nvPr/>
        </p:nvSpPr>
        <p:spPr bwMode="auto">
          <a:xfrm>
            <a:off x="34815570" y="3223206"/>
            <a:ext cx="8493125" cy="127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625" tIns="52313" rIns="104625" bIns="52313" anchor="t">
            <a:spAutoFit/>
          </a:bodyPr>
          <a:lstStyle/>
          <a:p>
            <a:pPr marL="523875" lvl="1" algn="r" defTabSz="1046163">
              <a:buClr>
                <a:schemeClr val="hlink"/>
              </a:buClr>
              <a:buSzPct val="55000"/>
            </a:pPr>
            <a:r>
              <a:rPr lang="en-US" altLang="zh-CN" sz="4000" b="1">
                <a:latin typeface="Times"/>
                <a:ea typeface="SimSun"/>
                <a:cs typeface="Times"/>
              </a:rPr>
              <a:t>  </a:t>
            </a:r>
            <a:endParaRPr lang="en-US"/>
          </a:p>
          <a:p>
            <a:pPr marL="523875" lvl="1" algn="r" defTabSz="1046163">
              <a:buClr>
                <a:schemeClr val="hlink"/>
              </a:buClr>
              <a:buSzPct val="55000"/>
            </a:pPr>
            <a:r>
              <a:rPr lang="en-US" altLang="zh-CN" sz="3600">
                <a:latin typeface="Times"/>
                <a:ea typeface="SimSun"/>
                <a:cs typeface="Times"/>
              </a:rPr>
              <a:t>PURE Symposium May 3rd, 2021</a:t>
            </a:r>
          </a:p>
        </p:txBody>
      </p:sp>
      <p:sp>
        <p:nvSpPr>
          <p:cNvPr id="136" name="Text Box 9">
            <a:extLst>
              <a:ext uri="{FF2B5EF4-FFF2-40B4-BE49-F238E27FC236}">
                <a16:creationId xmlns:a16="http://schemas.microsoft.com/office/drawing/2014/main" id="{1198D908-41FD-4741-A199-AB69210C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8096" y="5363403"/>
            <a:ext cx="12837917" cy="84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207" tIns="34603" rIns="69207" bIns="34603" anchor="t"/>
          <a:lstStyle>
            <a:lvl1pPr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4500" b="1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Transportation Network Providers (e.g. Lyft, Uber)</a:t>
            </a:r>
            <a:endParaRPr lang="en-US" altLang="zh-CN" sz="4500" b="1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187" name="Text Box 9">
            <a:extLst>
              <a:ext uri="{FF2B5EF4-FFF2-40B4-BE49-F238E27FC236}">
                <a16:creationId xmlns:a16="http://schemas.microsoft.com/office/drawing/2014/main" id="{8E28DB40-DBC0-442D-96E5-0648185A2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5340" y="12145577"/>
            <a:ext cx="11800611" cy="108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207" tIns="34603" rIns="69207" bIns="34603" anchor="t"/>
          <a:lstStyle>
            <a:lvl1pPr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4500" b="1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Bus Ridership</a:t>
            </a:r>
            <a:endParaRPr lang="en-US" sz="4500">
              <a:solidFill>
                <a:schemeClr val="accent2"/>
              </a:solidFill>
              <a:cs typeface="Arial" charset="0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B06EAC9D-1B83-434A-957E-B096AE2CB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9069" y="6257405"/>
            <a:ext cx="9113730" cy="10672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D71DC4-1B26-41FF-80CE-100CEC5B72A1}"/>
              </a:ext>
            </a:extLst>
          </p:cNvPr>
          <p:cNvSpPr txBox="1"/>
          <p:nvPr/>
        </p:nvSpPr>
        <p:spPr>
          <a:xfrm>
            <a:off x="31719928" y="17404977"/>
            <a:ext cx="1066082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>
                <a:latin typeface="Arial"/>
                <a:ea typeface="SimSun"/>
                <a:cs typeface="Arial"/>
              </a:rPr>
              <a:t>Fig 4. </a:t>
            </a:r>
            <a:r>
              <a:rPr lang="en-US" sz="3500">
                <a:latin typeface="Arial"/>
                <a:ea typeface="SimSun"/>
                <a:cs typeface="Arial"/>
              </a:rPr>
              <a:t>Percent decline in ridership by Zip code since the start of COVID-19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4B24A2F-F5AB-4687-B803-653870355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15936"/>
              </p:ext>
            </p:extLst>
          </p:nvPr>
        </p:nvGraphicFramePr>
        <p:xfrm>
          <a:off x="31525317" y="20321104"/>
          <a:ext cx="10660828" cy="412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403">
                  <a:extLst>
                    <a:ext uri="{9D8B030D-6E8A-4147-A177-3AD203B41FA5}">
                      <a16:colId xmlns:a16="http://schemas.microsoft.com/office/drawing/2014/main" val="3939651562"/>
                    </a:ext>
                  </a:extLst>
                </a:gridCol>
                <a:gridCol w="2534997">
                  <a:extLst>
                    <a:ext uri="{9D8B030D-6E8A-4147-A177-3AD203B41FA5}">
                      <a16:colId xmlns:a16="http://schemas.microsoft.com/office/drawing/2014/main" val="3397920283"/>
                    </a:ext>
                  </a:extLst>
                </a:gridCol>
                <a:gridCol w="2276754">
                  <a:extLst>
                    <a:ext uri="{9D8B030D-6E8A-4147-A177-3AD203B41FA5}">
                      <a16:colId xmlns:a16="http://schemas.microsoft.com/office/drawing/2014/main" val="1520865587"/>
                    </a:ext>
                  </a:extLst>
                </a:gridCol>
                <a:gridCol w="2261674">
                  <a:extLst>
                    <a:ext uri="{9D8B030D-6E8A-4147-A177-3AD203B41FA5}">
                      <a16:colId xmlns:a16="http://schemas.microsoft.com/office/drawing/2014/main" val="3107993640"/>
                    </a:ext>
                  </a:extLst>
                </a:gridCol>
              </a:tblGrid>
              <a:tr h="10327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4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Estimate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Error</a:t>
                      </a:r>
                      <a:endParaRPr lang="en-US" sz="4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P-value</a:t>
                      </a:r>
                      <a:endParaRPr lang="en-US" sz="4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73049"/>
                  </a:ext>
                </a:extLst>
              </a:tr>
              <a:tr h="714829">
                <a:tc>
                  <a:txBody>
                    <a:bodyPr/>
                    <a:lstStyle/>
                    <a:p>
                      <a:pPr algn="ctr"/>
                      <a:r>
                        <a:rPr lang="en-US" sz="4000" err="1"/>
                        <a:t>Unemp</a:t>
                      </a:r>
                      <a:r>
                        <a:rPr lang="en-US" sz="4000"/>
                        <a:t>. Rate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-1.42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0.46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0.003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358184"/>
                  </a:ext>
                </a:extLst>
              </a:tr>
              <a:tr h="778213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Percent Black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-0.2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0.08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0.016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47989"/>
                  </a:ext>
                </a:extLst>
              </a:tr>
              <a:tr h="817123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Death Rate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-82.43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23.78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0.001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438645"/>
                  </a:ext>
                </a:extLst>
              </a:tr>
              <a:tr h="7782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R^2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0.72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40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40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022835"/>
                  </a:ext>
                </a:extLst>
              </a:tr>
            </a:tbl>
          </a:graphicData>
        </a:graphic>
      </p:graphicFrame>
      <p:pic>
        <p:nvPicPr>
          <p:cNvPr id="8" name="Picture 8">
            <a:extLst>
              <a:ext uri="{FF2B5EF4-FFF2-40B4-BE49-F238E27FC236}">
                <a16:creationId xmlns:a16="http://schemas.microsoft.com/office/drawing/2014/main" id="{302C9DD1-3513-427C-AF38-4F55E17F1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229" y="21876877"/>
            <a:ext cx="7368078" cy="84462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ED5A74-B757-406B-AB9A-DEF389DB47C4}"/>
              </a:ext>
            </a:extLst>
          </p:cNvPr>
          <p:cNvSpPr txBox="1"/>
          <p:nvPr/>
        </p:nvSpPr>
        <p:spPr>
          <a:xfrm>
            <a:off x="2948964" y="30756327"/>
            <a:ext cx="1066082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>
                <a:latin typeface="Arial"/>
                <a:ea typeface="SimSun"/>
                <a:cs typeface="Arial"/>
              </a:rPr>
              <a:t>Fig 2.</a:t>
            </a:r>
            <a:r>
              <a:rPr lang="en-US" sz="3500">
                <a:latin typeface="Arial"/>
                <a:ea typeface="SimSun"/>
                <a:cs typeface="Arial"/>
              </a:rPr>
              <a:t> Percent decline in train ridership by station since the start of COVID-19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0C7E39-CCB4-407B-9643-926D13C2F70E}"/>
              </a:ext>
            </a:extLst>
          </p:cNvPr>
          <p:cNvSpPr txBox="1"/>
          <p:nvPr/>
        </p:nvSpPr>
        <p:spPr>
          <a:xfrm>
            <a:off x="17659379" y="24078875"/>
            <a:ext cx="978968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>
                <a:latin typeface="Arial"/>
                <a:ea typeface="SimSun"/>
                <a:cs typeface="Arial"/>
              </a:rPr>
              <a:t>Fig 3.</a:t>
            </a:r>
            <a:r>
              <a:rPr lang="en-US" sz="3500">
                <a:latin typeface="Arial"/>
                <a:ea typeface="SimSun"/>
                <a:cs typeface="Arial"/>
              </a:rPr>
              <a:t> Percent decline in bus ridership by route since the start of COVID-19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1BAE00-C08B-43FC-B150-8DE67B972E68}"/>
              </a:ext>
            </a:extLst>
          </p:cNvPr>
          <p:cNvSpPr txBox="1"/>
          <p:nvPr/>
        </p:nvSpPr>
        <p:spPr>
          <a:xfrm>
            <a:off x="2882971" y="19686579"/>
            <a:ext cx="1066082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>
                <a:latin typeface="Arial"/>
                <a:ea typeface="SimSun"/>
                <a:cs typeface="Arial"/>
              </a:rPr>
              <a:t>Fig 1.</a:t>
            </a:r>
            <a:r>
              <a:rPr lang="en-US" sz="3500">
                <a:latin typeface="Arial"/>
                <a:ea typeface="SimSun"/>
                <a:cs typeface="Arial"/>
              </a:rPr>
              <a:t> Number of confirmed COVID-19 cases and deaths per zip code until Sept. 30, 2020.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EB76E-F185-4A82-BB2C-9575DB7C1068}"/>
              </a:ext>
            </a:extLst>
          </p:cNvPr>
          <p:cNvSpPr txBox="1"/>
          <p:nvPr/>
        </p:nvSpPr>
        <p:spPr>
          <a:xfrm>
            <a:off x="31527078" y="25020941"/>
            <a:ext cx="11079927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500" b="1">
                <a:solidFill>
                  <a:schemeClr val="accent2"/>
                </a:solidFill>
                <a:latin typeface="Times New Roman"/>
                <a:ea typeface="SimSun"/>
                <a:cs typeface="Arial"/>
              </a:rPr>
              <a:t>Conclusions</a:t>
            </a:r>
          </a:p>
          <a:p>
            <a:pPr algn="l"/>
            <a:endParaRPr lang="en-US" sz="4500" b="1">
              <a:solidFill>
                <a:schemeClr val="accent2"/>
              </a:solidFill>
              <a:latin typeface="Times New Roman"/>
              <a:ea typeface="SimSun"/>
              <a:cs typeface="Arial"/>
            </a:endParaRPr>
          </a:p>
          <a:p>
            <a:pPr marL="685800" indent="-685800">
              <a:buFont typeface="Arial"/>
              <a:buChar char="•"/>
            </a:pPr>
            <a:r>
              <a:rPr lang="en-US" sz="3000">
                <a:latin typeface="Arial"/>
                <a:ea typeface="SimSun"/>
                <a:cs typeface="Arial"/>
              </a:rPr>
              <a:t>Unemployment rate was the best predictor of ridership decline for trains.</a:t>
            </a:r>
            <a:endParaRPr lang="en-US" sz="3000">
              <a:cs typeface="Arial"/>
            </a:endParaRPr>
          </a:p>
          <a:p>
            <a:pPr marL="685800" indent="-685800">
              <a:buFont typeface="Arial"/>
              <a:buChar char="•"/>
            </a:pPr>
            <a:r>
              <a:rPr lang="en-US" sz="3000">
                <a:latin typeface="Arial"/>
                <a:ea typeface="SimSun"/>
                <a:cs typeface="Arial"/>
              </a:rPr>
              <a:t>The % black factor and death rate for all modes was statistically significant.</a:t>
            </a:r>
            <a:endParaRPr lang="en-US" sz="3000">
              <a:cs typeface="Arial"/>
            </a:endParaRPr>
          </a:p>
          <a:p>
            <a:pPr marL="685800" indent="-685800">
              <a:buFont typeface="Arial"/>
              <a:buChar char="•"/>
            </a:pPr>
            <a:r>
              <a:rPr lang="en-US" sz="3000">
                <a:latin typeface="Arial"/>
                <a:ea typeface="SimSun"/>
                <a:cs typeface="Arial"/>
              </a:rPr>
              <a:t>The TNP regression results' R^2 value indicates the examined factors best predict ridership decline for TNPs.</a:t>
            </a:r>
          </a:p>
          <a:p>
            <a:pPr marL="685800" indent="-685800">
              <a:buFont typeface="Arial"/>
              <a:buChar char="•"/>
            </a:pPr>
            <a:r>
              <a:rPr lang="en-US" sz="3000">
                <a:latin typeface="Arial"/>
                <a:ea typeface="SimSun"/>
                <a:cs typeface="Arial"/>
              </a:rPr>
              <a:t>There is a clear spatial pattern for % decline in all modes between the Northeast and Southwest parts of the city which agree with COVID-19 spatial patterns.</a:t>
            </a:r>
            <a:endParaRPr lang="en-US">
              <a:cs typeface="Arial"/>
            </a:endParaRP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7AE76272-A7BE-4AEB-B38A-55435CC3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098" y="5520944"/>
            <a:ext cx="13439775" cy="108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207" tIns="34603" rIns="69207" bIns="34603" anchor="t"/>
          <a:lstStyle>
            <a:lvl1pPr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4500" b="1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Introduction</a:t>
            </a:r>
          </a:p>
          <a:p>
            <a:pPr>
              <a:spcBef>
                <a:spcPct val="20000"/>
              </a:spcBef>
            </a:pPr>
            <a:endParaRPr lang="en-US" altLang="zh-CN" sz="5000" b="1">
              <a:solidFill>
                <a:schemeClr val="accent2"/>
              </a:solidFill>
              <a:latin typeface="Times New Roman"/>
              <a:ea typeface="SimSun"/>
              <a:cs typeface="Times New Roman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A801AF-55A6-4B1E-B5A7-9FA038581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25036"/>
              </p:ext>
            </p:extLst>
          </p:nvPr>
        </p:nvGraphicFramePr>
        <p:xfrm>
          <a:off x="16750712" y="27549449"/>
          <a:ext cx="11635446" cy="353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180">
                  <a:extLst>
                    <a:ext uri="{9D8B030D-6E8A-4147-A177-3AD203B41FA5}">
                      <a16:colId xmlns:a16="http://schemas.microsoft.com/office/drawing/2014/main" val="1226665880"/>
                    </a:ext>
                  </a:extLst>
                </a:gridCol>
                <a:gridCol w="3024893">
                  <a:extLst>
                    <a:ext uri="{9D8B030D-6E8A-4147-A177-3AD203B41FA5}">
                      <a16:colId xmlns:a16="http://schemas.microsoft.com/office/drawing/2014/main" val="2099846137"/>
                    </a:ext>
                  </a:extLst>
                </a:gridCol>
                <a:gridCol w="2683373">
                  <a:extLst>
                    <a:ext uri="{9D8B030D-6E8A-4147-A177-3AD203B41FA5}">
                      <a16:colId xmlns:a16="http://schemas.microsoft.com/office/drawing/2014/main" val="34631612"/>
                    </a:ext>
                  </a:extLst>
                </a:gridCol>
                <a:gridCol w="2374000">
                  <a:extLst>
                    <a:ext uri="{9D8B030D-6E8A-4147-A177-3AD203B41FA5}">
                      <a16:colId xmlns:a16="http://schemas.microsoft.com/office/drawing/2014/main" val="1136855503"/>
                    </a:ext>
                  </a:extLst>
                </a:gridCol>
              </a:tblGrid>
              <a:tr h="9102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Estimate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089872"/>
                  </a:ext>
                </a:extLst>
              </a:tr>
              <a:tr h="832833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Death Rate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-164.7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29.04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9.93e-08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32959"/>
                  </a:ext>
                </a:extLst>
              </a:tr>
              <a:tr h="843567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Percent Black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0.77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0.2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0.00014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92739"/>
                  </a:ext>
                </a:extLst>
              </a:tr>
              <a:tr h="9466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R^2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0.41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4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400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3860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901C1C0-8594-40C3-B520-F04A77A39066}"/>
              </a:ext>
            </a:extLst>
          </p:cNvPr>
          <p:cNvSpPr txBox="1"/>
          <p:nvPr/>
        </p:nvSpPr>
        <p:spPr>
          <a:xfrm>
            <a:off x="848842" y="6281535"/>
            <a:ext cx="1343977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just">
              <a:buFont typeface="Arial"/>
              <a:buChar char="•"/>
            </a:pPr>
            <a:r>
              <a:rPr lang="en-US" sz="3000">
                <a:latin typeface="Arial"/>
                <a:ea typeface="SimSun"/>
                <a:cs typeface="Arial"/>
              </a:rPr>
              <a:t>COVID-19 quarantine orders disrupted all modes of transportation in significant ways.</a:t>
            </a:r>
          </a:p>
          <a:p>
            <a:pPr marL="685800" indent="-685800" algn="just">
              <a:buFont typeface="Arial"/>
              <a:buChar char="•"/>
            </a:pPr>
            <a:r>
              <a:rPr lang="en-US" sz="3000">
                <a:latin typeface="Arial"/>
                <a:ea typeface="SimSun"/>
                <a:cs typeface="Arial"/>
              </a:rPr>
              <a:t>Most transit system around the world suffered a drop in ridership of over 70%. </a:t>
            </a:r>
            <a:endParaRPr lang="en-US" sz="3000">
              <a:cs typeface="Arial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BEAECF12-9810-43B9-B0A4-AA699F28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097" y="8518179"/>
            <a:ext cx="13439775" cy="108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207" tIns="34603" rIns="69207" bIns="34603" anchor="t"/>
          <a:lstStyle>
            <a:lvl1pPr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 defTabSz="336550" eaLnBrk="0" hangingPunct="0"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3365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4500" b="1">
                <a:solidFill>
                  <a:schemeClr val="accent2"/>
                </a:solidFill>
                <a:latin typeface="Times New Roman"/>
                <a:ea typeface="SimSun"/>
                <a:cs typeface="Times New Roman"/>
              </a:rPr>
              <a:t>Objectives</a:t>
            </a:r>
          </a:p>
          <a:p>
            <a:pPr>
              <a:spcBef>
                <a:spcPct val="20000"/>
              </a:spcBef>
            </a:pPr>
            <a:endParaRPr lang="en-US" altLang="zh-CN" sz="5000" b="1">
              <a:solidFill>
                <a:schemeClr val="accent2"/>
              </a:solidFill>
              <a:latin typeface="Times New Roman"/>
              <a:ea typeface="SimSun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9B610-11E0-4C04-9BF8-8B0BF901F60A}"/>
              </a:ext>
            </a:extLst>
          </p:cNvPr>
          <p:cNvSpPr txBox="1"/>
          <p:nvPr/>
        </p:nvSpPr>
        <p:spPr>
          <a:xfrm>
            <a:off x="848842" y="9899745"/>
            <a:ext cx="1343977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just">
              <a:buFont typeface="Arial"/>
              <a:buChar char="•"/>
            </a:pPr>
            <a:r>
              <a:rPr lang="en-US" sz="3000">
                <a:latin typeface="Arial"/>
                <a:ea typeface="SimSun"/>
                <a:cs typeface="Arial"/>
              </a:rPr>
              <a:t>Observe and quantify the extend at which each mode of transportation in Chicago was affected by COVID-19. </a:t>
            </a:r>
          </a:p>
          <a:p>
            <a:pPr marL="685800" indent="-685800" algn="just">
              <a:buFont typeface="Arial"/>
              <a:buChar char="•"/>
            </a:pPr>
            <a:r>
              <a:rPr lang="en-US" sz="3000">
                <a:latin typeface="Arial"/>
                <a:ea typeface="SimSun"/>
                <a:cs typeface="Arial"/>
              </a:rPr>
              <a:t>Gather spatial data related to COVID-19 cases and deaths to determine any spatial correlation between the drop in ridership and these variables.</a:t>
            </a:r>
          </a:p>
          <a:p>
            <a:pPr marL="685800" indent="-685800" algn="just">
              <a:buFont typeface="Arial"/>
              <a:buChar char="•"/>
            </a:pPr>
            <a:r>
              <a:rPr lang="en-US" sz="3000">
                <a:latin typeface="Arial"/>
                <a:ea typeface="SimSun"/>
                <a:cs typeface="Arial"/>
              </a:rPr>
              <a:t>Gather socio-economic data to determine any spatial patterns between user groups and transit use.</a:t>
            </a:r>
            <a:endParaRPr lang="en-US" sz="300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11E91-350E-4A55-8847-4AF1A9619CCD}"/>
              </a:ext>
            </a:extLst>
          </p:cNvPr>
          <p:cNvSpPr txBox="1"/>
          <p:nvPr/>
        </p:nvSpPr>
        <p:spPr>
          <a:xfrm>
            <a:off x="31525316" y="19525044"/>
            <a:ext cx="10855439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>
                <a:latin typeface="Arial"/>
                <a:ea typeface="SimSun"/>
                <a:cs typeface="Arial"/>
              </a:rPr>
              <a:t>Table 3.</a:t>
            </a:r>
            <a:r>
              <a:rPr lang="en-US" sz="3500">
                <a:latin typeface="Arial"/>
                <a:ea typeface="SimSun"/>
                <a:cs typeface="Arial"/>
              </a:rPr>
              <a:t> TNP Regression Results</a:t>
            </a:r>
            <a:endParaRPr lang="en-US" sz="3500"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8D8B2-E435-45E3-811D-E320165382B8}"/>
              </a:ext>
            </a:extLst>
          </p:cNvPr>
          <p:cNvSpPr txBox="1"/>
          <p:nvPr/>
        </p:nvSpPr>
        <p:spPr>
          <a:xfrm>
            <a:off x="16722287" y="26093190"/>
            <a:ext cx="11663871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>
                <a:latin typeface="Arial"/>
                <a:ea typeface="SimSun"/>
                <a:cs typeface="Arial"/>
              </a:rPr>
              <a:t>Table 2. </a:t>
            </a:r>
            <a:r>
              <a:rPr lang="en-US" sz="3500">
                <a:latin typeface="Arial"/>
                <a:ea typeface="SimSun"/>
                <a:cs typeface="Arial"/>
              </a:rPr>
              <a:t>Bus Regression Results</a:t>
            </a:r>
            <a:endParaRPr lang="en-US" sz="3500" b="1">
              <a:cs typeface="Arial"/>
            </a:endParaRPr>
          </a:p>
        </p:txBody>
      </p: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E095F2E8-A447-4D1B-BC3B-8DCE492F3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4603" y="13327165"/>
            <a:ext cx="8580945" cy="9781534"/>
          </a:xfrm>
          <a:prstGeom prst="rect">
            <a:avLst/>
          </a:prstGeom>
        </p:spPr>
      </p:pic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C11FC626-E9E3-443F-9214-CC38836D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60462"/>
              </p:ext>
            </p:extLst>
          </p:nvPr>
        </p:nvGraphicFramePr>
        <p:xfrm>
          <a:off x="16585548" y="6579157"/>
          <a:ext cx="11663872" cy="445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895">
                  <a:extLst>
                    <a:ext uri="{9D8B030D-6E8A-4147-A177-3AD203B41FA5}">
                      <a16:colId xmlns:a16="http://schemas.microsoft.com/office/drawing/2014/main" val="1226665880"/>
                    </a:ext>
                  </a:extLst>
                </a:gridCol>
                <a:gridCol w="2366250">
                  <a:extLst>
                    <a:ext uri="{9D8B030D-6E8A-4147-A177-3AD203B41FA5}">
                      <a16:colId xmlns:a16="http://schemas.microsoft.com/office/drawing/2014/main" val="2099846137"/>
                    </a:ext>
                  </a:extLst>
                </a:gridCol>
                <a:gridCol w="2689927">
                  <a:extLst>
                    <a:ext uri="{9D8B030D-6E8A-4147-A177-3AD203B41FA5}">
                      <a16:colId xmlns:a16="http://schemas.microsoft.com/office/drawing/2014/main" val="34631612"/>
                    </a:ext>
                  </a:extLst>
                </a:gridCol>
                <a:gridCol w="2379800">
                  <a:extLst>
                    <a:ext uri="{9D8B030D-6E8A-4147-A177-3AD203B41FA5}">
                      <a16:colId xmlns:a16="http://schemas.microsoft.com/office/drawing/2014/main" val="1136855503"/>
                    </a:ext>
                  </a:extLst>
                </a:gridCol>
              </a:tblGrid>
              <a:tr h="6178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Estimate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089872"/>
                  </a:ext>
                </a:extLst>
              </a:tr>
              <a:tr h="7060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Death Rate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-23.78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9.137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0.011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32959"/>
                  </a:ext>
                </a:extLst>
              </a:tr>
              <a:tr h="7060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Average Income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6.799e-5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3.132e-5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0.032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52254"/>
                  </a:ext>
                </a:extLst>
              </a:tr>
              <a:tr h="7060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err="1"/>
                        <a:t>Unemp</a:t>
                      </a:r>
                      <a:r>
                        <a:rPr lang="en-US" sz="4000"/>
                        <a:t>. Rate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-0.2711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0.1995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0.18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71165"/>
                  </a:ext>
                </a:extLst>
              </a:tr>
              <a:tr h="7060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Percent Black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-0.1335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3.432e-2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0.0019</a:t>
                      </a:r>
                    </a:p>
                  </a:txBody>
                  <a:tcPr anchor="ctr"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895"/>
                  </a:ext>
                </a:extLst>
              </a:tr>
              <a:tr h="926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R^2</a:t>
                      </a: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/>
                        <a:t>0.67</a:t>
                      </a:r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4000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4000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386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C342BB2-A81A-4989-97CB-4E2FE65E4807}"/>
              </a:ext>
            </a:extLst>
          </p:cNvPr>
          <p:cNvSpPr txBox="1"/>
          <p:nvPr/>
        </p:nvSpPr>
        <p:spPr>
          <a:xfrm>
            <a:off x="16585547" y="5806009"/>
            <a:ext cx="11663872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>
                <a:latin typeface="Arial"/>
                <a:ea typeface="SimSun"/>
                <a:cs typeface="Arial"/>
              </a:rPr>
              <a:t>Table 1. </a:t>
            </a:r>
            <a:r>
              <a:rPr lang="en-US" sz="3500">
                <a:latin typeface="Arial"/>
                <a:ea typeface="SimSun"/>
                <a:cs typeface="Arial"/>
              </a:rPr>
              <a:t>Train Regression Results</a:t>
            </a:r>
            <a:endParaRPr lang="en-US" sz="3500" b="1">
              <a:cs typeface="Arial"/>
            </a:endParaRP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5F4B1279-E401-47D9-ABC9-67B53132B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2786" y="13553942"/>
            <a:ext cx="5662072" cy="5621532"/>
          </a:xfrm>
          <a:prstGeom prst="rect">
            <a:avLst/>
          </a:prstGeom>
        </p:spPr>
      </p:pic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A2244F79-43DB-46DE-9BE8-3EF3101B7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5118" y="13576345"/>
            <a:ext cx="6094498" cy="55226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li28</dc:creator>
  <cp:revision>1</cp:revision>
  <dcterms:created xsi:type="dcterms:W3CDTF">2008-05-01T19:48:32Z</dcterms:created>
  <dcterms:modified xsi:type="dcterms:W3CDTF">2021-05-03T23:03:33Z</dcterms:modified>
</cp:coreProperties>
</file>