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9/24/2021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Classification</a:t>
            </a:r>
            <a:endParaRPr lang="en-US" dirty="0"/>
          </a:p>
        </p:txBody>
      </p:sp>
      <p:sp>
        <p:nvSpPr>
          <p:cNvPr id="3" name="Subtitle 2"/>
          <p:cNvSpPr>
            <a:spLocks noGrp="1"/>
          </p:cNvSpPr>
          <p:nvPr>
            <p:ph type="subTitle" idx="1"/>
          </p:nvPr>
        </p:nvSpPr>
        <p:spPr/>
        <p:txBody>
          <a:bodyPr/>
          <a:lstStyle/>
          <a:p>
            <a:r>
              <a:rPr lang="en-US" dirty="0" smtClean="0"/>
              <a:t>Created By – </a:t>
            </a:r>
            <a:r>
              <a:rPr lang="en-US" dirty="0" err="1" smtClean="0"/>
              <a:t>Amey</a:t>
            </a:r>
            <a:r>
              <a:rPr lang="en-US" dirty="0" smtClean="0"/>
              <a:t> </a:t>
            </a:r>
            <a:r>
              <a:rPr lang="en-US" dirty="0" err="1" smtClean="0"/>
              <a:t>Prabhune</a:t>
            </a:r>
            <a:endParaRPr lang="en-US" dirty="0"/>
          </a:p>
        </p:txBody>
      </p:sp>
    </p:spTree>
    <p:extLst>
      <p:ext uri="{BB962C8B-B14F-4D97-AF65-F5344CB8AC3E}">
        <p14:creationId xmlns:p14="http://schemas.microsoft.com/office/powerpoint/2010/main" val="139794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endParaRPr lang="en-US" dirty="0"/>
          </a:p>
        </p:txBody>
      </p:sp>
      <p:sp>
        <p:nvSpPr>
          <p:cNvPr id="3" name="Content Placeholder 2"/>
          <p:cNvSpPr>
            <a:spLocks noGrp="1"/>
          </p:cNvSpPr>
          <p:nvPr>
            <p:ph idx="1"/>
          </p:nvPr>
        </p:nvSpPr>
        <p:spPr/>
        <p:txBody>
          <a:bodyPr/>
          <a:lstStyle/>
          <a:p>
            <a:pPr lvl="0"/>
            <a:r>
              <a:rPr lang="en-IN" dirty="0"/>
              <a:t>Limitations of this work and Scope for Future Work</a:t>
            </a:r>
            <a:endParaRPr lang="en-US" sz="1400" dirty="0"/>
          </a:p>
          <a:p>
            <a:pPr marL="0" indent="0">
              <a:buNone/>
            </a:pPr>
            <a:endParaRPr lang="en-US" sz="1400" dirty="0"/>
          </a:p>
          <a:p>
            <a:pPr lvl="1"/>
            <a:r>
              <a:rPr lang="en-IN" dirty="0"/>
              <a:t>Data: Lack of Good Data.</a:t>
            </a:r>
            <a:endParaRPr lang="en-US" sz="1400" dirty="0"/>
          </a:p>
          <a:p>
            <a:pPr lvl="1"/>
            <a:r>
              <a:rPr lang="en-IN" dirty="0"/>
              <a:t>Time: building a deep learning model is time consuming.</a:t>
            </a:r>
            <a:endParaRPr lang="en-US" sz="1400" dirty="0"/>
          </a:p>
          <a:p>
            <a:pPr lvl="1"/>
            <a:r>
              <a:rPr lang="en-IN" dirty="0"/>
              <a:t>Performance: Performance cannot guaranteed.</a:t>
            </a:r>
            <a:endParaRPr lang="en-US" sz="1400" dirty="0"/>
          </a:p>
          <a:p>
            <a:endParaRPr lang="en-US" dirty="0"/>
          </a:p>
        </p:txBody>
      </p:sp>
    </p:spTree>
    <p:extLst>
      <p:ext uri="{BB962C8B-B14F-4D97-AF65-F5344CB8AC3E}">
        <p14:creationId xmlns:p14="http://schemas.microsoft.com/office/powerpoint/2010/main" val="78527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US" dirty="0"/>
          </a:p>
        </p:txBody>
      </p:sp>
      <p:sp>
        <p:nvSpPr>
          <p:cNvPr id="3" name="Content Placeholder 2"/>
          <p:cNvSpPr>
            <a:spLocks noGrp="1"/>
          </p:cNvSpPr>
          <p:nvPr>
            <p:ph idx="1"/>
          </p:nvPr>
        </p:nvSpPr>
        <p:spPr/>
        <p:txBody>
          <a:bodyPr>
            <a:normAutofit/>
          </a:bodyPr>
          <a:lstStyle/>
          <a:p>
            <a:pPr lvl="0"/>
            <a:r>
              <a:rPr lang="en-IN" dirty="0"/>
              <a:t>Business Problem </a:t>
            </a:r>
            <a:r>
              <a:rPr lang="en-IN" dirty="0" smtClean="0"/>
              <a:t>Framing</a:t>
            </a:r>
            <a:r>
              <a:rPr lang="en-IN" dirty="0"/>
              <a:t> </a:t>
            </a:r>
            <a:endParaRPr lang="en-US" dirty="0"/>
          </a:p>
          <a:p>
            <a:r>
              <a:rPr lang="en-IN" dirty="0"/>
              <a:t>To build a deep learning based Image Classification model on images that will be scraped from e-commerce portal</a:t>
            </a:r>
            <a:r>
              <a:rPr lang="en-IN" dirty="0" smtClean="0"/>
              <a:t>.</a:t>
            </a:r>
            <a:r>
              <a:rPr lang="en-IN" dirty="0"/>
              <a:t> </a:t>
            </a:r>
            <a:endParaRPr lang="en-US" dirty="0"/>
          </a:p>
          <a:p>
            <a:pPr lvl="0"/>
            <a:r>
              <a:rPr lang="en-IN" dirty="0"/>
              <a:t>Conceptual Background of the Domain Problem</a:t>
            </a:r>
            <a:endParaRPr lang="en-US" dirty="0"/>
          </a:p>
          <a:p>
            <a:r>
              <a:rPr lang="en-IN" dirty="0"/>
              <a:t>Describe the domain related concepts that you think will be useful for better understanding of the project.  </a:t>
            </a:r>
            <a:endParaRPr lang="en-US" dirty="0"/>
          </a:p>
          <a:p>
            <a:endParaRPr lang="en-US" dirty="0"/>
          </a:p>
        </p:txBody>
      </p:sp>
    </p:spTree>
    <p:extLst>
      <p:ext uri="{BB962C8B-B14F-4D97-AF65-F5344CB8AC3E}">
        <p14:creationId xmlns:p14="http://schemas.microsoft.com/office/powerpoint/2010/main" val="142589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US" dirty="0"/>
          </a:p>
        </p:txBody>
      </p:sp>
      <p:sp>
        <p:nvSpPr>
          <p:cNvPr id="3" name="Content Placeholder 2"/>
          <p:cNvSpPr>
            <a:spLocks noGrp="1"/>
          </p:cNvSpPr>
          <p:nvPr>
            <p:ph idx="1"/>
          </p:nvPr>
        </p:nvSpPr>
        <p:spPr/>
        <p:txBody>
          <a:bodyPr>
            <a:normAutofit/>
          </a:bodyPr>
          <a:lstStyle/>
          <a:p>
            <a:pPr lvl="0"/>
            <a:r>
              <a:rPr lang="en-IN" dirty="0"/>
              <a:t>Motivation for the Problem Undertaken</a:t>
            </a:r>
            <a:endParaRPr lang="en-US" dirty="0"/>
          </a:p>
          <a:p>
            <a:endParaRPr lang="en-US" dirty="0"/>
          </a:p>
          <a:p>
            <a:r>
              <a:rPr lang="en-IN"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a:t>
            </a:r>
            <a:endParaRPr lang="en-US" dirty="0"/>
          </a:p>
          <a:p>
            <a:endParaRPr lang="en-US" dirty="0"/>
          </a:p>
        </p:txBody>
      </p:sp>
    </p:spTree>
    <p:extLst>
      <p:ext uri="{BB962C8B-B14F-4D97-AF65-F5344CB8AC3E}">
        <p14:creationId xmlns:p14="http://schemas.microsoft.com/office/powerpoint/2010/main" val="7676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a:bodyPr>
          <a:lstStyle/>
          <a:p>
            <a:pPr lvl="0"/>
            <a:r>
              <a:rPr lang="en-IN" dirty="0"/>
              <a:t>Mathematical/ Analytical </a:t>
            </a:r>
            <a:r>
              <a:rPr lang="en-IN" dirty="0" smtClean="0"/>
              <a:t>Modelling </a:t>
            </a:r>
            <a:r>
              <a:rPr lang="en-IN" dirty="0"/>
              <a:t>of the </a:t>
            </a:r>
            <a:r>
              <a:rPr lang="en-IN" dirty="0" smtClean="0"/>
              <a:t>Problem</a:t>
            </a:r>
            <a:endParaRPr lang="en-US" sz="1400" dirty="0"/>
          </a:p>
          <a:p>
            <a:pPr lvl="1"/>
            <a:r>
              <a:rPr lang="en-IN" dirty="0"/>
              <a:t>For the data collection I have used Selenium.</a:t>
            </a:r>
            <a:endParaRPr lang="en-US" sz="1400" dirty="0"/>
          </a:p>
          <a:p>
            <a:pPr lvl="1"/>
            <a:r>
              <a:rPr lang="en-IN" dirty="0"/>
              <a:t>For model building I have used </a:t>
            </a:r>
            <a:r>
              <a:rPr lang="en-IN" dirty="0" smtClean="0"/>
              <a:t>tensor flow, </a:t>
            </a:r>
            <a:r>
              <a:rPr lang="en-IN" dirty="0" err="1"/>
              <a:t>keras</a:t>
            </a:r>
            <a:r>
              <a:rPr lang="en-IN" dirty="0"/>
              <a:t>, and deep learning model.</a:t>
            </a:r>
            <a:endParaRPr lang="en-US" sz="1400" dirty="0"/>
          </a:p>
          <a:p>
            <a:pPr lvl="0"/>
            <a:r>
              <a:rPr lang="en-IN" dirty="0"/>
              <a:t>Data Sources and their </a:t>
            </a:r>
            <a:r>
              <a:rPr lang="en-IN" dirty="0" smtClean="0"/>
              <a:t>formats</a:t>
            </a:r>
            <a:endParaRPr lang="en-US" dirty="0"/>
          </a:p>
          <a:p>
            <a:r>
              <a:rPr lang="en-IN" dirty="0"/>
              <a:t>I scrape </a:t>
            </a:r>
            <a:r>
              <a:rPr lang="en-IN" dirty="0" err="1"/>
              <a:t>saree</a:t>
            </a:r>
            <a:r>
              <a:rPr lang="en-IN" dirty="0"/>
              <a:t>, Jeans, Trouser data images. I scrape 300 images. More the data better the model. In this section I Scrape the data from websites. I did web scraping for this.</a:t>
            </a:r>
            <a:endParaRPr lang="en-US" dirty="0"/>
          </a:p>
          <a:p>
            <a:endParaRPr lang="en-US" dirty="0"/>
          </a:p>
        </p:txBody>
      </p:sp>
    </p:spTree>
    <p:extLst>
      <p:ext uri="{BB962C8B-B14F-4D97-AF65-F5344CB8AC3E}">
        <p14:creationId xmlns:p14="http://schemas.microsoft.com/office/powerpoint/2010/main" val="2916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a:bodyPr>
          <a:lstStyle/>
          <a:p>
            <a:pPr lvl="0"/>
            <a:r>
              <a:rPr lang="en-IN" dirty="0"/>
              <a:t>Data Pre-processing </a:t>
            </a:r>
            <a:r>
              <a:rPr lang="en-IN" dirty="0" smtClean="0"/>
              <a:t>Done</a:t>
            </a:r>
            <a:endParaRPr lang="en-US" dirty="0"/>
          </a:p>
          <a:p>
            <a:r>
              <a:rPr lang="en-IN" dirty="0"/>
              <a:t>In our dataset we did image processing on images like reshape. </a:t>
            </a:r>
            <a:endParaRPr lang="en-US" dirty="0"/>
          </a:p>
          <a:p>
            <a:pPr lvl="0"/>
            <a:r>
              <a:rPr lang="en-IN" dirty="0"/>
              <a:t>Data Inputs- Logic- Output Relationships</a:t>
            </a:r>
            <a:endParaRPr lang="en-US" dirty="0"/>
          </a:p>
          <a:p>
            <a:r>
              <a:rPr lang="en-US" dirty="0"/>
              <a:t>Our data set contains 3 types of images </a:t>
            </a:r>
            <a:r>
              <a:rPr lang="en-US" dirty="0" err="1"/>
              <a:t>saree</a:t>
            </a:r>
            <a:r>
              <a:rPr lang="en-US" dirty="0"/>
              <a:t>, jeans(men),trouser(men). We have more than 300 images. We have scrap all this images from Google and create our train and test dataset. </a:t>
            </a:r>
          </a:p>
          <a:p>
            <a:endParaRPr lang="en-US" dirty="0"/>
          </a:p>
        </p:txBody>
      </p:sp>
    </p:spTree>
    <p:extLst>
      <p:ext uri="{BB962C8B-B14F-4D97-AF65-F5344CB8AC3E}">
        <p14:creationId xmlns:p14="http://schemas.microsoft.com/office/powerpoint/2010/main" val="417030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fontScale="85000" lnSpcReduction="20000"/>
          </a:bodyPr>
          <a:lstStyle/>
          <a:p>
            <a:pPr lvl="0"/>
            <a:r>
              <a:rPr lang="en-IN" dirty="0"/>
              <a:t>Hardware and Software Requirements and Tools Used</a:t>
            </a:r>
            <a:endParaRPr lang="en-US" sz="1400" dirty="0"/>
          </a:p>
          <a:p>
            <a:pPr lvl="1"/>
            <a:r>
              <a:rPr lang="en-IN" dirty="0"/>
              <a:t>Software Requirement :</a:t>
            </a:r>
            <a:endParaRPr lang="en-US" sz="1400" dirty="0"/>
          </a:p>
          <a:p>
            <a:pPr lvl="2"/>
            <a:r>
              <a:rPr lang="en-IN" dirty="0"/>
              <a:t>Excel</a:t>
            </a:r>
            <a:endParaRPr lang="en-US" sz="1200" dirty="0"/>
          </a:p>
          <a:p>
            <a:pPr lvl="2"/>
            <a:r>
              <a:rPr lang="en-IN" dirty="0"/>
              <a:t>OS – windows , Linux</a:t>
            </a:r>
            <a:endParaRPr lang="en-US" sz="1200" dirty="0"/>
          </a:p>
          <a:p>
            <a:pPr lvl="2"/>
            <a:r>
              <a:rPr lang="en-IN" dirty="0" err="1"/>
              <a:t>Jupyter</a:t>
            </a:r>
            <a:r>
              <a:rPr lang="en-IN" dirty="0"/>
              <a:t> Notebook</a:t>
            </a:r>
            <a:endParaRPr lang="en-US" sz="1200" dirty="0"/>
          </a:p>
          <a:p>
            <a:pPr lvl="2"/>
            <a:r>
              <a:rPr lang="en-IN" dirty="0"/>
              <a:t>Internet browser</a:t>
            </a:r>
            <a:endParaRPr lang="en-US" sz="1200" dirty="0"/>
          </a:p>
          <a:p>
            <a:pPr lvl="1"/>
            <a:r>
              <a:rPr lang="en-IN" dirty="0"/>
              <a:t>Hardware Requirement:</a:t>
            </a:r>
            <a:endParaRPr lang="en-US" sz="1400" dirty="0"/>
          </a:p>
          <a:p>
            <a:pPr lvl="2"/>
            <a:r>
              <a:rPr lang="en-IN" dirty="0"/>
              <a:t>RAM: 4 GB or more than. </a:t>
            </a:r>
            <a:endParaRPr lang="en-US" sz="1200" dirty="0"/>
          </a:p>
          <a:p>
            <a:pPr lvl="2"/>
            <a:r>
              <a:rPr lang="en-IN" dirty="0"/>
              <a:t>ROM:  50 GM or more than.</a:t>
            </a:r>
            <a:endParaRPr lang="en-US" sz="1200" dirty="0"/>
          </a:p>
          <a:p>
            <a:pPr lvl="2"/>
            <a:r>
              <a:rPr lang="en-IN" dirty="0"/>
              <a:t>Internet connection.</a:t>
            </a:r>
            <a:endParaRPr lang="en-US" sz="1200" dirty="0"/>
          </a:p>
          <a:p>
            <a:endParaRPr lang="en-US" dirty="0"/>
          </a:p>
        </p:txBody>
      </p:sp>
    </p:spTree>
    <p:extLst>
      <p:ext uri="{BB962C8B-B14F-4D97-AF65-F5344CB8AC3E}">
        <p14:creationId xmlns:p14="http://schemas.microsoft.com/office/powerpoint/2010/main" val="111665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US" dirty="0"/>
              <a:t/>
            </a:r>
            <a:br>
              <a:rPr lang="en-US" dirty="0"/>
            </a:br>
            <a:r>
              <a:rPr lang="en-IN" b="1" dirty="0"/>
              <a:t>Model/s Development and Evaluation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Identification of possible problem-solving approaches (methods</a:t>
            </a:r>
            <a:r>
              <a:rPr lang="en-IN" dirty="0" smtClean="0"/>
              <a:t>)</a:t>
            </a:r>
            <a:r>
              <a:rPr lang="en-IN" dirty="0"/>
              <a:t> </a:t>
            </a:r>
            <a:endParaRPr lang="en-US" sz="1400" dirty="0"/>
          </a:p>
          <a:p>
            <a:r>
              <a:rPr lang="en-IN" dirty="0"/>
              <a:t>Our problem is of image recognition. We need to do classification between three different types. We need to create neural network for image recognition. </a:t>
            </a:r>
            <a:endParaRPr lang="en-US" sz="1400" dirty="0"/>
          </a:p>
          <a:p>
            <a:pPr lvl="0"/>
            <a:r>
              <a:rPr lang="en-IN" dirty="0"/>
              <a:t>Testing of Identified Approaches (Algorithms</a:t>
            </a:r>
            <a:r>
              <a:rPr lang="en-IN" dirty="0" smtClean="0"/>
              <a:t>)</a:t>
            </a:r>
            <a:endParaRPr lang="en-US" sz="1400" dirty="0"/>
          </a:p>
          <a:p>
            <a:pPr lvl="1"/>
            <a:r>
              <a:rPr lang="en-IN" dirty="0"/>
              <a:t>Sequential model</a:t>
            </a:r>
            <a:endParaRPr lang="en-US" sz="1400" dirty="0"/>
          </a:p>
          <a:p>
            <a:pPr lvl="1"/>
            <a:r>
              <a:rPr lang="en-IN" dirty="0"/>
              <a:t>Image data generator for image rescale</a:t>
            </a:r>
            <a:endParaRPr lang="en-US" sz="1400" dirty="0"/>
          </a:p>
          <a:p>
            <a:pPr lvl="1"/>
            <a:r>
              <a:rPr lang="en-IN" dirty="0" err="1"/>
              <a:t>Opencv</a:t>
            </a:r>
            <a:endParaRPr lang="en-US" sz="1400" dirty="0"/>
          </a:p>
          <a:p>
            <a:pPr lvl="1"/>
            <a:r>
              <a:rPr lang="en-IN" dirty="0" err="1"/>
              <a:t>Keras</a:t>
            </a:r>
            <a:endParaRPr lang="en-US" sz="1400" dirty="0"/>
          </a:p>
          <a:p>
            <a:pPr lvl="1"/>
            <a:r>
              <a:rPr lang="en-IN" dirty="0" err="1" smtClean="0"/>
              <a:t>Tensorflow</a:t>
            </a:r>
            <a:endParaRPr lang="en-US" sz="1400" dirty="0"/>
          </a:p>
        </p:txBody>
      </p:sp>
    </p:spTree>
    <p:extLst>
      <p:ext uri="{BB962C8B-B14F-4D97-AF65-F5344CB8AC3E}">
        <p14:creationId xmlns:p14="http://schemas.microsoft.com/office/powerpoint/2010/main" val="159422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US" dirty="0"/>
              <a:t/>
            </a:r>
            <a:br>
              <a:rPr lang="en-US" dirty="0"/>
            </a:br>
            <a:r>
              <a:rPr lang="en-IN" b="1" dirty="0"/>
              <a:t>Model/s Development and Evaluation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IN" sz="2000" dirty="0"/>
              <a:t>Run and Evaluate selected </a:t>
            </a:r>
            <a:r>
              <a:rPr lang="en-IN" sz="2000" dirty="0" smtClean="0"/>
              <a:t>models</a:t>
            </a:r>
          </a:p>
          <a:p>
            <a:endParaRPr lang="en-IN" sz="2000" dirty="0"/>
          </a:p>
          <a:p>
            <a:endParaRPr lang="en-US" sz="2000" dirty="0"/>
          </a:p>
          <a:p>
            <a:endParaRPr lang="en-US" sz="2200" dirty="0"/>
          </a:p>
        </p:txBody>
      </p:sp>
      <p:pic>
        <p:nvPicPr>
          <p:cNvPr id="4" name="Picture 3"/>
          <p:cNvPicPr/>
          <p:nvPr/>
        </p:nvPicPr>
        <p:blipFill>
          <a:blip r:embed="rId2"/>
          <a:stretch>
            <a:fillRect/>
          </a:stretch>
        </p:blipFill>
        <p:spPr>
          <a:xfrm>
            <a:off x="2792364" y="3395027"/>
            <a:ext cx="5731510" cy="1642745"/>
          </a:xfrm>
          <a:prstGeom prst="rect">
            <a:avLst/>
          </a:prstGeom>
        </p:spPr>
      </p:pic>
    </p:spTree>
    <p:extLst>
      <p:ext uri="{BB962C8B-B14F-4D97-AF65-F5344CB8AC3E}">
        <p14:creationId xmlns:p14="http://schemas.microsoft.com/office/powerpoint/2010/main" val="421004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endParaRPr lang="en-US" dirty="0"/>
          </a:p>
        </p:txBody>
      </p:sp>
      <p:sp>
        <p:nvSpPr>
          <p:cNvPr id="3" name="Content Placeholder 2"/>
          <p:cNvSpPr>
            <a:spLocks noGrp="1"/>
          </p:cNvSpPr>
          <p:nvPr>
            <p:ph idx="1"/>
          </p:nvPr>
        </p:nvSpPr>
        <p:spPr/>
        <p:txBody>
          <a:bodyPr/>
          <a:lstStyle/>
          <a:p>
            <a:pPr lvl="0"/>
            <a:r>
              <a:rPr lang="en-IN" dirty="0"/>
              <a:t>Key Findings and Conclusions of the </a:t>
            </a:r>
            <a:r>
              <a:rPr lang="en-IN" dirty="0" smtClean="0"/>
              <a:t>Study</a:t>
            </a:r>
            <a:endParaRPr lang="en-US" sz="1600" dirty="0"/>
          </a:p>
          <a:p>
            <a:pPr lvl="1"/>
            <a:r>
              <a:rPr lang="en-IN" dirty="0"/>
              <a:t>We have to scrap data from website for dataset.</a:t>
            </a:r>
            <a:endParaRPr lang="en-US" sz="1400" dirty="0"/>
          </a:p>
          <a:p>
            <a:pPr lvl="1"/>
            <a:r>
              <a:rPr lang="en-IN" dirty="0"/>
              <a:t>We need to create neural network.</a:t>
            </a:r>
            <a:endParaRPr lang="en-US" sz="1400" dirty="0"/>
          </a:p>
          <a:p>
            <a:pPr lvl="1"/>
            <a:r>
              <a:rPr lang="en-IN" dirty="0"/>
              <a:t>3 types of images.</a:t>
            </a:r>
            <a:endParaRPr lang="en-US" sz="1400" dirty="0"/>
          </a:p>
          <a:p>
            <a:endParaRPr lang="en-US" dirty="0"/>
          </a:p>
        </p:txBody>
      </p:sp>
    </p:spTree>
    <p:extLst>
      <p:ext uri="{BB962C8B-B14F-4D97-AF65-F5344CB8AC3E}">
        <p14:creationId xmlns:p14="http://schemas.microsoft.com/office/powerpoint/2010/main" val="9893298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TotalTime>
  <Words>337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Image Classification</vt:lpstr>
      <vt:lpstr>INTRODUCTION</vt:lpstr>
      <vt:lpstr>INTRODUCTION</vt:lpstr>
      <vt:lpstr>Analytical Problem Framing</vt:lpstr>
      <vt:lpstr>Analytical Problem Framing</vt:lpstr>
      <vt:lpstr>Analytical Problem Framing</vt:lpstr>
      <vt:lpstr>  Model/s Development and Evaluation  </vt:lpstr>
      <vt:lpstr>  Model/s Development and Evaluation  </vt:lpstr>
      <vt:lpstr>CONCLUSION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Windows User</dc:creator>
  <cp:lastModifiedBy>Windows User</cp:lastModifiedBy>
  <cp:revision>1</cp:revision>
  <dcterms:created xsi:type="dcterms:W3CDTF">2021-09-24T06:11:47Z</dcterms:created>
  <dcterms:modified xsi:type="dcterms:W3CDTF">2021-09-24T06:19:21Z</dcterms:modified>
</cp:coreProperties>
</file>