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114" y="54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Solar Power Output Using Linear Regression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024" y="1621536"/>
            <a:ext cx="874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Linear Regression is effective for predicting solar power output.</a:t>
            </a:r>
          </a:p>
          <a:p>
            <a:r>
              <a:rPr lang="en-US" sz="2000" dirty="0"/>
              <a:t>• Model performance depends on data quality and feature selection.</a:t>
            </a:r>
          </a:p>
          <a:p>
            <a:r>
              <a:rPr lang="en-US" sz="2000" dirty="0"/>
              <a:t>• Future improvements:</a:t>
            </a:r>
          </a:p>
          <a:p>
            <a:r>
              <a:rPr lang="en-US" sz="2000" dirty="0"/>
              <a:t>  - Use more advanced models like Random Forest or Neural Networks.</a:t>
            </a:r>
          </a:p>
          <a:p>
            <a:r>
              <a:rPr lang="en-US" sz="2000" dirty="0"/>
              <a:t>  - Collect real-time weather data for improved accuracy.</a:t>
            </a:r>
          </a:p>
          <a:p>
            <a:r>
              <a:rPr lang="en-US" sz="2000" dirty="0"/>
              <a:t>  - Optimize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31941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809" y="1877567"/>
            <a:ext cx="80467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000" dirty="0"/>
              <a:t>Understand the application of Linear Regression in solar power prediction.</a:t>
            </a:r>
          </a:p>
          <a:p>
            <a:r>
              <a:rPr lang="en-US" sz="2000" dirty="0"/>
              <a:t>• Learn how to preprocess and clean a dataset for machine learning.</a:t>
            </a:r>
          </a:p>
          <a:p>
            <a:r>
              <a:rPr lang="en-US" sz="2000" dirty="0"/>
              <a:t>• Evaluate model performance using different metrics.</a:t>
            </a:r>
          </a:p>
          <a:p>
            <a:r>
              <a:rPr lang="en-US" sz="2000" dirty="0"/>
              <a:t>• Visualize actual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/>
              <a:t>predicted results.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6176" y="1877568"/>
            <a:ext cx="805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smtClean="0"/>
              <a:t>Programming Language: </a:t>
            </a:r>
            <a:r>
              <a:rPr lang="en-US" sz="2000" dirty="0"/>
              <a:t>Python</a:t>
            </a:r>
          </a:p>
          <a:p>
            <a:r>
              <a:rPr lang="en-US" sz="2000" dirty="0"/>
              <a:t>• </a:t>
            </a:r>
            <a:r>
              <a:rPr lang="en-US" sz="2000" dirty="0" smtClean="0"/>
              <a:t>Libraries: </a:t>
            </a:r>
            <a:r>
              <a:rPr lang="en-US" sz="2000" dirty="0"/>
              <a:t>Pandas, NumPy, Scikit-Learn, </a:t>
            </a:r>
            <a:r>
              <a:rPr lang="en-US" sz="2000" dirty="0" err="1"/>
              <a:t>Matplotlib</a:t>
            </a: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Development Environment: </a:t>
            </a:r>
            <a:r>
              <a:rPr lang="en-US" sz="2000" dirty="0" err="1"/>
              <a:t>Jupyter</a:t>
            </a:r>
            <a:r>
              <a:rPr lang="en-US" sz="2000" dirty="0"/>
              <a:t> Notebook / Google </a:t>
            </a:r>
            <a:r>
              <a:rPr lang="en-US" sz="2000" dirty="0" err="1"/>
              <a:t>Colab</a:t>
            </a: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Machine </a:t>
            </a:r>
            <a:r>
              <a:rPr lang="en-US" sz="2000" dirty="0"/>
              <a:t>Learning </a:t>
            </a:r>
            <a:r>
              <a:rPr lang="en-US" sz="2000" dirty="0" smtClean="0"/>
              <a:t>Model: </a:t>
            </a:r>
            <a:r>
              <a:rPr lang="en-US" sz="20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52" y="1765750"/>
            <a:ext cx="10302240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Data Collection: </a:t>
            </a:r>
            <a:r>
              <a:rPr lang="en-US" dirty="0"/>
              <a:t>Solar power dataset containing weather-related features.</a:t>
            </a:r>
          </a:p>
          <a:p>
            <a:r>
              <a:rPr lang="en-US" dirty="0"/>
              <a:t>2. </a:t>
            </a:r>
            <a:r>
              <a:rPr lang="en-US" dirty="0" smtClean="0"/>
              <a:t>Data Preprocessing: </a:t>
            </a:r>
            <a:r>
              <a:rPr lang="en-US" dirty="0"/>
              <a:t>Handle missing values, normalize data.</a:t>
            </a:r>
          </a:p>
          <a:p>
            <a:r>
              <a:rPr lang="en-US" dirty="0"/>
              <a:t>3. </a:t>
            </a:r>
            <a:r>
              <a:rPr lang="en-US" dirty="0" smtClean="0"/>
              <a:t>Feature Selection: </a:t>
            </a:r>
            <a:r>
              <a:rPr lang="en-US" dirty="0"/>
              <a:t>Select key predictors of solar power generation.</a:t>
            </a:r>
          </a:p>
          <a:p>
            <a:r>
              <a:rPr lang="en-US" dirty="0"/>
              <a:t>4. </a:t>
            </a:r>
            <a:r>
              <a:rPr lang="en-US" dirty="0" smtClean="0"/>
              <a:t>Train-Test Split: </a:t>
            </a:r>
            <a:r>
              <a:rPr lang="en-US" dirty="0"/>
              <a:t>80% training, 20% testing.</a:t>
            </a:r>
          </a:p>
          <a:p>
            <a:r>
              <a:rPr lang="en-US" dirty="0"/>
              <a:t>5. </a:t>
            </a:r>
            <a:r>
              <a:rPr lang="en-US" dirty="0" smtClean="0"/>
              <a:t>Train Model: </a:t>
            </a:r>
            <a:r>
              <a:rPr lang="en-US" dirty="0"/>
              <a:t>Linear Regression using Scikit-Learn.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176" y="1889760"/>
            <a:ext cx="8497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Solar power generation depends on various environmental </a:t>
            </a:r>
            <a:r>
              <a:rPr lang="en-US" sz="2000" dirty="0" smtClean="0"/>
              <a:t>factors.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Predicting </a:t>
            </a:r>
            <a:r>
              <a:rPr lang="en-US" sz="2000" dirty="0"/>
              <a:t>solar power output accurately helps in energy </a:t>
            </a:r>
            <a:r>
              <a:rPr lang="en-US" sz="2000" dirty="0" smtClean="0"/>
              <a:t>planning.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can we use </a:t>
            </a:r>
            <a:r>
              <a:rPr lang="en-US" sz="2000" dirty="0" smtClean="0"/>
              <a:t>machine learning </a:t>
            </a:r>
            <a:r>
              <a:rPr lang="en-US" sz="2000" dirty="0"/>
              <a:t>to improve solar power forecasting?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912" y="1859147"/>
            <a:ext cx="9607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Linear Regression </a:t>
            </a:r>
            <a:r>
              <a:rPr lang="en-US" sz="2000" dirty="0"/>
              <a:t>w</a:t>
            </a:r>
            <a:r>
              <a:rPr lang="en-US" sz="2000" dirty="0" smtClean="0"/>
              <a:t>as used to </a:t>
            </a:r>
            <a:r>
              <a:rPr lang="en-US" sz="2000" dirty="0"/>
              <a:t>model the relationship between input variables and solar power </a:t>
            </a:r>
            <a:r>
              <a:rPr lang="en-US" sz="2000" dirty="0" smtClean="0"/>
              <a:t>output.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Feature </a:t>
            </a:r>
            <a:r>
              <a:rPr lang="en-US" sz="2000" dirty="0"/>
              <a:t>scaling was applied for better model accuracy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model was trained on 80% of the dataset and tested on 20%.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  <a:r>
              <a:rPr lang="en-US" sz="2000" b="1" dirty="0" smtClean="0">
                <a:solidFill>
                  <a:srgbClr val="213163"/>
                </a:solidFill>
              </a:rPr>
              <a:t>Prediction on train set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0" t="29440" r="32700" b="32000"/>
          <a:stretch/>
        </p:blipFill>
        <p:spPr bwMode="auto">
          <a:xfrm>
            <a:off x="1263061" y="1715257"/>
            <a:ext cx="6564203" cy="40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r>
              <a:rPr lang="en-US" sz="2000" b="1" dirty="0" smtClean="0">
                <a:solidFill>
                  <a:srgbClr val="213163"/>
                </a:solidFill>
              </a:rPr>
              <a:t>Prediction on test data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43190" r="31300" b="18908"/>
          <a:stretch/>
        </p:blipFill>
        <p:spPr bwMode="auto">
          <a:xfrm>
            <a:off x="1389887" y="1956647"/>
            <a:ext cx="7739789" cy="38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8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Evaluation</a:t>
            </a:r>
            <a:r>
              <a:rPr lang="en-US" sz="2000" b="1" dirty="0">
                <a:solidFill>
                  <a:srgbClr val="213163"/>
                </a:solidFill>
              </a:rPr>
              <a:t>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1770248"/>
            <a:ext cx="8692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Mean </a:t>
            </a:r>
            <a:r>
              <a:rPr lang="en-US" sz="2000" dirty="0"/>
              <a:t>Absolute Error (MAE</a:t>
            </a:r>
            <a:r>
              <a:rPr lang="en-US" sz="2000" dirty="0" smtClean="0"/>
              <a:t>) </a:t>
            </a:r>
            <a:r>
              <a:rPr lang="en-US" sz="2000" dirty="0"/>
              <a:t>- Measures average </a:t>
            </a:r>
            <a:r>
              <a:rPr lang="en-US" sz="2000" dirty="0" smtClean="0"/>
              <a:t>error.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Mean </a:t>
            </a:r>
            <a:r>
              <a:rPr lang="en-US" sz="2000" dirty="0"/>
              <a:t>Squared Error (MSE</a:t>
            </a:r>
            <a:r>
              <a:rPr lang="en-US" sz="2000" dirty="0" smtClean="0"/>
              <a:t>) </a:t>
            </a:r>
            <a:r>
              <a:rPr lang="en-US" sz="2000" dirty="0"/>
              <a:t>- Penalizes large </a:t>
            </a:r>
            <a:r>
              <a:rPr lang="en-US" sz="2000" dirty="0" smtClean="0"/>
              <a:t>errors.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Root </a:t>
            </a:r>
            <a:r>
              <a:rPr lang="en-US" sz="2000" dirty="0"/>
              <a:t>Mean Squared Error (RMSE</a:t>
            </a:r>
            <a:r>
              <a:rPr lang="en-US" sz="2000" dirty="0" smtClean="0"/>
              <a:t>) </a:t>
            </a:r>
            <a:r>
              <a:rPr lang="en-US" sz="2000" dirty="0"/>
              <a:t>- Square root of MSE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R² Score </a:t>
            </a:r>
            <a:r>
              <a:rPr lang="en-US" sz="2000" dirty="0"/>
              <a:t>- Measures how well the model explains variance in data.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27</TotalTime>
  <Words>350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Amey</cp:lastModifiedBy>
  <cp:revision>10</cp:revision>
  <dcterms:created xsi:type="dcterms:W3CDTF">2024-12-31T09:40:01Z</dcterms:created>
  <dcterms:modified xsi:type="dcterms:W3CDTF">2025-02-08T17:04:54Z</dcterms:modified>
</cp:coreProperties>
</file>