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F916-6D8D-4C18-9C63-3191F56F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B422B-0293-4007-8444-BE5F7BEB7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D9D5-4EB4-4243-81B8-4BC9994C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C5428-B339-47A8-AEA5-98019CF7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E8BF-31F5-424A-89E9-8F3637DE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2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AC2-AE78-4B7B-A771-1470FE0F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1DE16-829E-48EF-B7DE-C34C7A5D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ACD9-1C34-4866-AB93-468050C1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54F3-B78A-46D3-AB00-A672EAC6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80E2-C6EB-4344-9217-6CF66039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9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67EBE-BFF1-4356-8908-687EB3C74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A5FC-8194-42E1-8932-1FCD5225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31C5-0BD1-4A73-8216-9A76F7C8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69F1-2DC7-49DF-BBB0-6D76D9A2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FC4A-CFC4-4DA5-9930-7F2E793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A9D3-A7D6-404D-8BB3-AA1963D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9309-7530-4B2D-88F2-E1EF1B68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BC04-1143-45B6-B172-59B522E6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565D-DE7E-45E6-B784-2C3F8B5C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279A-B1FB-4A1E-B3C2-FD098E22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D324-5CE2-4DE5-8C36-380EDD60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95B7-50FB-42FE-94F6-53A709C0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7FE9-B8A5-4E92-9DDC-646FE45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3122-62CF-4B84-93DB-ED8AB17E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91D2-6A99-4780-B54C-27F60E6C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3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FBB4-A0C5-458F-9509-75B60271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2748-A2DD-487A-8E43-FB344B3F2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7F5B-A6A4-4C64-88CE-FE6F76830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C189-DDEE-4384-BBDC-FF26323C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44D6-465D-49E0-86AC-E7E1E454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CAED1-A40D-4D1B-A30F-370F2C1E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1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6BD0-A5B8-487F-BF2E-81883608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45D47-99C2-4BD8-B2DB-055581A0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8962-800C-4DE0-939C-32FA776F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C3675-1438-496E-94FB-73F13E510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ECECF-256E-43DA-BB0B-0ECBC6915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E9DD0-1860-4C91-BDF3-0F72D481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68AAC-907B-4626-BEEE-0C9F1BB8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BCE9D-1BA3-4A88-9ACE-DE8D8DA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29BF-6334-40AA-9880-B4E28234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78A09-BC5E-482F-9648-F80DA751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6EE2A-AEA0-48F6-B9B6-3911539F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87A0A-2B43-4A19-920A-86AC32D0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E85C3-7439-4C88-939C-CC5F5078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71073-D48E-4233-84D3-22817C19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893DA-D61B-487A-865A-EE6D8BEC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FDC9-DBBA-4EE4-B3EE-6C136EB7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EE7C-853A-4143-BDB8-D847CC78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CEEEB-BFB3-426E-A8A4-A1C98707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5BD0-FA31-46D4-9D42-6D2499AD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6BDE-7324-4458-A2FD-B50553E6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C275-6A3C-462D-8EA2-906B52F3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3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0BF4-2491-4D88-AF12-1BD1BA0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9CFB0-6F86-4400-A9C4-A11C24AA3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66FC6-5084-46EB-ACDA-A9666400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27B2-31DF-46A6-9F89-5983C391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F6E37-305F-4CC1-8372-0C0BC86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5A09-FD82-495D-BDF7-E7A7B6DB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4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83DE5-9BFF-4B9E-97D9-BA31DD0A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782B4-6284-4C38-A210-9983A784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884B-4767-43E5-AB77-DD588C9B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F532-549D-45FF-9431-82E056DA0837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BB682-45F2-44AB-89DC-F551E7F65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F8B0E-86ED-4E7F-8982-E77A49406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B6B4-9B84-40F3-948E-F03DFC667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1B95-5F34-46DA-B84B-EBB5058C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en-IN" sz="5400"/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6A8F9-0CB0-4ADF-868C-E156192DE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r>
              <a:rPr lang="en-IN" dirty="0"/>
              <a:t>Found Vulnerability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5BAF08-ED6F-4641-802B-23072932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29" y="1863801"/>
            <a:ext cx="8001341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79EE-991A-4B86-AA14-27FA7471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60D7-C770-449A-A314-EABC3E12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Title: Cross Site Scripting</a:t>
            </a:r>
          </a:p>
          <a:p>
            <a:r>
              <a:rPr lang="en-IN" dirty="0"/>
              <a:t>Domain: flipkart.com</a:t>
            </a:r>
          </a:p>
          <a:p>
            <a:r>
              <a:rPr lang="en-IN" dirty="0"/>
              <a:t>Software: </a:t>
            </a:r>
            <a:r>
              <a:rPr lang="en-IN" dirty="0" err="1"/>
              <a:t>Netsparker</a:t>
            </a:r>
            <a:endParaRPr lang="en-IN" dirty="0"/>
          </a:p>
          <a:p>
            <a:r>
              <a:rPr lang="en-IN" dirty="0"/>
              <a:t>Vulnerability name: cookie not marked as secure</a:t>
            </a:r>
          </a:p>
          <a:p>
            <a:r>
              <a:rPr lang="en-IN" dirty="0"/>
              <a:t>Impact: By this an attacker can stole important data of customer using man in the middle attack.</a:t>
            </a:r>
          </a:p>
        </p:txBody>
      </p:sp>
    </p:spTree>
    <p:extLst>
      <p:ext uri="{BB962C8B-B14F-4D97-AF65-F5344CB8AC3E}">
        <p14:creationId xmlns:p14="http://schemas.microsoft.com/office/powerpoint/2010/main" val="188339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2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</dc:title>
  <dc:creator>Amey Kanade</dc:creator>
  <cp:lastModifiedBy>Amey Kanade</cp:lastModifiedBy>
  <cp:revision>2</cp:revision>
  <dcterms:created xsi:type="dcterms:W3CDTF">2021-07-19T18:29:12Z</dcterms:created>
  <dcterms:modified xsi:type="dcterms:W3CDTF">2021-07-19T18:42:53Z</dcterms:modified>
</cp:coreProperties>
</file>