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D5B5-F6E8-415D-8663-FA4B1F564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234F5-1A6E-4ACF-8586-5E9C90670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373B-91FD-4B5D-A23E-5822D7C3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70C8-4066-4494-B785-75B50BE1D2C4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8D859-2385-47B1-AFAD-662CA1F4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526A5-F3BA-4663-9FDA-19AE36A4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C55F-B8AC-4D9F-B249-4309BC5B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23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A0AA-0940-48C3-B2C6-3A31E3C7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AC738-F9B2-431F-A826-972BD398F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20DD1-3B0F-4DF4-B81F-82E095F6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70C8-4066-4494-B785-75B50BE1D2C4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A99B-A5F5-4B0C-A384-566C6C2B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5E6AA-6451-48B1-906C-BBE83C36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C55F-B8AC-4D9F-B249-4309BC5B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77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75E7E-34B8-455B-BEA0-5C246AE6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3D501-E4A9-42EA-81C5-4EC4BA958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A25D3-90F9-4888-A5AD-EC7C36F9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70C8-4066-4494-B785-75B50BE1D2C4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F2C7-14EF-4154-9763-08941BCD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A043-219B-42B5-85C9-F46C3323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C55F-B8AC-4D9F-B249-4309BC5B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52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EF5F-E012-4195-8D8F-3B2E5803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BEE9-05D0-4455-9EB9-16356E5AC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C1487-732F-4132-BEF7-2C62E4E5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70C8-4066-4494-B785-75B50BE1D2C4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CB05-2981-4384-84C9-CB17E41E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E8F57-A9BE-4CB5-B705-E13C6386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C55F-B8AC-4D9F-B249-4309BC5B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9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F525-E644-4051-BCDB-510B2480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AE4B9-7B4C-4F20-9C09-3648AD058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7A58C-A8F4-4AC8-B974-9ED49FD9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70C8-4066-4494-B785-75B50BE1D2C4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49503-464A-4EA6-BE82-C856BFD6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777AB-A2B6-418B-9038-37BE5CA5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C55F-B8AC-4D9F-B249-4309BC5B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37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2D06-4C60-42A8-B7CB-444E9A10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9FA0-D25A-4CEC-B11E-F4C84B3C2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CD867-3F9B-4C65-A148-42D363B0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29640-1876-435B-A989-1BA87E3A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70C8-4066-4494-B785-75B50BE1D2C4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94795-E0B7-45E7-AEF7-AE75B716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B96C2-8193-4366-89CD-D0DB69A3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C55F-B8AC-4D9F-B249-4309BC5B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3AD2-264F-4376-8DC0-2FEFC96E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5139C-953A-4E2D-8EF0-8219EFF0B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C406A-49D7-4DE6-BE4A-B98118FE4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66E44-0641-49DB-9F54-6F9ACF828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014BA-71B1-469B-83CA-9E524AEA4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DE5EA-6DF4-4059-BFCD-79FF441B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70C8-4066-4494-B785-75B50BE1D2C4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8BE6C-817E-4DFC-B19D-83057F3F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55081-9FF5-4653-83E2-7318E7C3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C55F-B8AC-4D9F-B249-4309BC5B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69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917D-D516-45C0-904B-9C084E10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8F90E-260D-4118-BA04-DE83065C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70C8-4066-4494-B785-75B50BE1D2C4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FD237-C98A-4C65-A760-3F886BDC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2AF6A-9D2E-466C-9E9F-EA9CB67D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C55F-B8AC-4D9F-B249-4309BC5B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54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545CA-5771-4576-A6B9-6B2E3D8F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70C8-4066-4494-B785-75B50BE1D2C4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80D27-D8B9-44CB-B46A-B2EC121A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1DD34-7311-46EC-8B8D-68D5D292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C55F-B8AC-4D9F-B249-4309BC5B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39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7046-03AD-476E-B195-10FEDE67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1D9A-A050-4F11-BCAE-336B504B6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BDDF3-C739-49D6-AFAE-000108B2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C2458-7C38-48D9-B42A-B58F3B83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70C8-4066-4494-B785-75B50BE1D2C4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BC3E7-48AE-4F28-B0BB-41F92E7A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046CB-DA9C-4E97-942F-E2BCD1D0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C55F-B8AC-4D9F-B249-4309BC5B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21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9279-6D69-4620-A9BD-F751BE2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8E048-2899-42A6-B759-8053F83E6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38BA7-D370-4500-BEAB-1C302B95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EFD36-113C-47E9-BF11-0E292BE0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70C8-4066-4494-B785-75B50BE1D2C4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7554F-29E8-4216-A08D-15F71356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2909C-A7AE-4DD7-BAC1-ABCB63C8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C55F-B8AC-4D9F-B249-4309BC5B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2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671A6-53BC-4835-B25B-55D767C3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2DA11-A472-4418-A52D-76BE110A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DBF4-04F9-4C16-AD5B-125AB5267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670C8-4066-4494-B785-75B50BE1D2C4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C6BD-CA25-4C99-934E-D753F8CA6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C5ED9-0196-42F4-82CC-C45C94F84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BC55F-B8AC-4D9F-B249-4309BC5B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0315F6-DD95-40F5-89E4-A9E9DFAE2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92" y="2310834"/>
            <a:ext cx="7629615" cy="4203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3D68E9-C690-4CAB-8AC9-894525DF6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rgbClr val="FFFFFF"/>
                </a:solidFill>
              </a:rPr>
              <a:t>Task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C360B-25D6-4F79-9471-802707FBE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en-IN" sz="2000">
                <a:solidFill>
                  <a:srgbClr val="FE9400"/>
                </a:solidFill>
              </a:rPr>
              <a:t>Found Vulnerability</a:t>
            </a:r>
          </a:p>
        </p:txBody>
      </p:sp>
    </p:spTree>
    <p:extLst>
      <p:ext uri="{BB962C8B-B14F-4D97-AF65-F5344CB8AC3E}">
        <p14:creationId xmlns:p14="http://schemas.microsoft.com/office/powerpoint/2010/main" val="223030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2578C-4AC5-4798-BB7F-C34D5E60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Screenshots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A775DB-1099-477F-AC6B-D8B19FB07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959359"/>
            <a:ext cx="5455917" cy="293255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EDEF15AF-9A0A-4FA6-99A3-7FB659E4E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966179"/>
            <a:ext cx="5455917" cy="291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2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0CAB-20D4-4C58-9723-187FF326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FC73-C7EB-42C7-8D2E-7AFE607A3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Title: Cross Site Scripting</a:t>
            </a:r>
          </a:p>
          <a:p>
            <a:r>
              <a:rPr lang="en-IN" dirty="0"/>
              <a:t>Domain: Vulnweb.com </a:t>
            </a:r>
          </a:p>
          <a:p>
            <a:r>
              <a:rPr lang="en-IN" dirty="0"/>
              <a:t>Subdomain: testasp.vulnweb.com</a:t>
            </a:r>
          </a:p>
          <a:p>
            <a:r>
              <a:rPr lang="en-IN" dirty="0"/>
              <a:t>Steps to reproduce:</a:t>
            </a:r>
          </a:p>
          <a:p>
            <a:r>
              <a:rPr lang="en-IN" dirty="0"/>
              <a:t>Step1 : Go to testasp.vulnweb.com</a:t>
            </a:r>
          </a:p>
          <a:p>
            <a:r>
              <a:rPr lang="en-IN" dirty="0"/>
              <a:t>Step2: Go to search </a:t>
            </a:r>
          </a:p>
          <a:p>
            <a:r>
              <a:rPr lang="en-IN" dirty="0"/>
              <a:t>Step3: Type payload “&lt;script&gt;alert(1)&lt;/script&gt;” and enter search posts</a:t>
            </a:r>
          </a:p>
          <a:p>
            <a:r>
              <a:rPr lang="en-IN" dirty="0"/>
              <a:t>Step4: you will popup with 1 then click on ok and you will able to see the respective results.</a:t>
            </a:r>
          </a:p>
          <a:p>
            <a:r>
              <a:rPr lang="en-IN" dirty="0"/>
              <a:t>Impact: attacker can access the </a:t>
            </a:r>
            <a:r>
              <a:rPr lang="en-IN" dirty="0" err="1"/>
              <a:t>sensective</a:t>
            </a:r>
            <a:r>
              <a:rPr lang="en-IN" dirty="0"/>
              <a:t> info. on the website.</a:t>
            </a:r>
          </a:p>
        </p:txBody>
      </p:sp>
    </p:spTree>
    <p:extLst>
      <p:ext uri="{BB962C8B-B14F-4D97-AF65-F5344CB8AC3E}">
        <p14:creationId xmlns:p14="http://schemas.microsoft.com/office/powerpoint/2010/main" val="345732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Task 3</vt:lpstr>
      <vt:lpstr>Screenshots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</dc:title>
  <dc:creator>Amey Kanade</dc:creator>
  <cp:lastModifiedBy>Amey Kanade</cp:lastModifiedBy>
  <cp:revision>2</cp:revision>
  <dcterms:created xsi:type="dcterms:W3CDTF">2021-07-19T18:49:13Z</dcterms:created>
  <dcterms:modified xsi:type="dcterms:W3CDTF">2021-07-19T19:06:04Z</dcterms:modified>
</cp:coreProperties>
</file>