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96"/>
  </p:normalViewPr>
  <p:slideViewPr>
    <p:cSldViewPr snapToGrid="0">
      <p:cViewPr varScale="1">
        <p:scale>
          <a:sx n="52" d="100"/>
          <a:sy n="52" d="100"/>
        </p:scale>
        <p:origin x="83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02245E-9EB5-4B50-AD80-6C1515DD920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63D48B-E341-4B67-8943-164F3D8BD614}">
      <dgm:prSet/>
      <dgm:spPr/>
      <dgm:t>
        <a:bodyPr/>
        <a:lstStyle/>
        <a:p>
          <a:r>
            <a:rPr lang="en-US" dirty="0"/>
            <a:t>Customers can order the medicines online. This will be validated by a doctor. Order sent to retailer and   delivered to customer</a:t>
          </a:r>
        </a:p>
      </dgm:t>
    </dgm:pt>
    <dgm:pt modelId="{A4563FA4-8FDC-44A9-9808-EC7305DEFD6B}" type="parTrans" cxnId="{E4894AD7-5E10-4EAD-8F74-D123A66FD554}">
      <dgm:prSet/>
      <dgm:spPr/>
      <dgm:t>
        <a:bodyPr/>
        <a:lstStyle/>
        <a:p>
          <a:endParaRPr lang="en-US"/>
        </a:p>
      </dgm:t>
    </dgm:pt>
    <dgm:pt modelId="{AC864475-68E7-4830-9031-FBBF834FBE6A}" type="sibTrans" cxnId="{E4894AD7-5E10-4EAD-8F74-D123A66FD554}">
      <dgm:prSet/>
      <dgm:spPr/>
      <dgm:t>
        <a:bodyPr/>
        <a:lstStyle/>
        <a:p>
          <a:endParaRPr lang="en-US"/>
        </a:p>
      </dgm:t>
    </dgm:pt>
    <dgm:pt modelId="{0CE51131-8E3F-4EFE-B37B-961C26230690}">
      <dgm:prSet/>
      <dgm:spPr/>
      <dgm:t>
        <a:bodyPr/>
        <a:lstStyle/>
        <a:p>
          <a:r>
            <a:rPr lang="en-US" dirty="0"/>
            <a:t>Suppliers &amp; Retailers can keep a track of stock in real time </a:t>
          </a:r>
        </a:p>
      </dgm:t>
    </dgm:pt>
    <dgm:pt modelId="{C6EF56FE-C268-412E-BC1E-A9650B0F383C}" type="parTrans" cxnId="{E8EFA6C5-58E8-401C-8476-C39481ED7AB0}">
      <dgm:prSet/>
      <dgm:spPr/>
      <dgm:t>
        <a:bodyPr/>
        <a:lstStyle/>
        <a:p>
          <a:endParaRPr lang="en-US"/>
        </a:p>
      </dgm:t>
    </dgm:pt>
    <dgm:pt modelId="{34CEA030-44FB-4DCD-B954-EFC100FDD120}" type="sibTrans" cxnId="{E8EFA6C5-58E8-401C-8476-C39481ED7AB0}">
      <dgm:prSet/>
      <dgm:spPr/>
      <dgm:t>
        <a:bodyPr/>
        <a:lstStyle/>
        <a:p>
          <a:endParaRPr lang="en-US"/>
        </a:p>
      </dgm:t>
    </dgm:pt>
    <dgm:pt modelId="{6A535D95-0E12-B64D-823B-EE3E9D2C92D8}" type="pres">
      <dgm:prSet presAssocID="{2C02245E-9EB5-4B50-AD80-6C1515DD920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C6FF975-73E5-F749-8D67-1A0969F3BF2E}" type="pres">
      <dgm:prSet presAssocID="{9963D48B-E341-4B67-8943-164F3D8BD614}" presName="hierRoot1" presStyleCnt="0"/>
      <dgm:spPr/>
    </dgm:pt>
    <dgm:pt modelId="{F6ECC0FD-961C-134A-96F4-8B00AD3085DE}" type="pres">
      <dgm:prSet presAssocID="{9963D48B-E341-4B67-8943-164F3D8BD614}" presName="composite" presStyleCnt="0"/>
      <dgm:spPr/>
    </dgm:pt>
    <dgm:pt modelId="{95B02549-C916-F24D-8218-D19E3A961C1A}" type="pres">
      <dgm:prSet presAssocID="{9963D48B-E341-4B67-8943-164F3D8BD614}" presName="background" presStyleLbl="node0" presStyleIdx="0" presStyleCnt="2"/>
      <dgm:spPr/>
    </dgm:pt>
    <dgm:pt modelId="{41251269-2056-A140-8AA7-56BCEE54F0BE}" type="pres">
      <dgm:prSet presAssocID="{9963D48B-E341-4B67-8943-164F3D8BD614}" presName="text" presStyleLbl="fgAcc0" presStyleIdx="0" presStyleCnt="2">
        <dgm:presLayoutVars>
          <dgm:chPref val="3"/>
        </dgm:presLayoutVars>
      </dgm:prSet>
      <dgm:spPr/>
    </dgm:pt>
    <dgm:pt modelId="{E23D1E47-A81F-5D45-9902-2A6841D1CAF0}" type="pres">
      <dgm:prSet presAssocID="{9963D48B-E341-4B67-8943-164F3D8BD614}" presName="hierChild2" presStyleCnt="0"/>
      <dgm:spPr/>
    </dgm:pt>
    <dgm:pt modelId="{A7C99A8E-C922-E248-9ED6-60B27321A41B}" type="pres">
      <dgm:prSet presAssocID="{0CE51131-8E3F-4EFE-B37B-961C26230690}" presName="hierRoot1" presStyleCnt="0"/>
      <dgm:spPr/>
    </dgm:pt>
    <dgm:pt modelId="{E7BB1527-14D4-F148-A0A0-1728952E5EDD}" type="pres">
      <dgm:prSet presAssocID="{0CE51131-8E3F-4EFE-B37B-961C26230690}" presName="composite" presStyleCnt="0"/>
      <dgm:spPr/>
    </dgm:pt>
    <dgm:pt modelId="{13E11302-6C41-864C-A88C-0A3802463F59}" type="pres">
      <dgm:prSet presAssocID="{0CE51131-8E3F-4EFE-B37B-961C26230690}" presName="background" presStyleLbl="node0" presStyleIdx="1" presStyleCnt="2"/>
      <dgm:spPr/>
    </dgm:pt>
    <dgm:pt modelId="{24497992-BEDB-6840-A3D9-423B5E38D1B5}" type="pres">
      <dgm:prSet presAssocID="{0CE51131-8E3F-4EFE-B37B-961C26230690}" presName="text" presStyleLbl="fgAcc0" presStyleIdx="1" presStyleCnt="2">
        <dgm:presLayoutVars>
          <dgm:chPref val="3"/>
        </dgm:presLayoutVars>
      </dgm:prSet>
      <dgm:spPr/>
    </dgm:pt>
    <dgm:pt modelId="{D2023D71-F25E-B648-8C3C-E5C0291280A7}" type="pres">
      <dgm:prSet presAssocID="{0CE51131-8E3F-4EFE-B37B-961C26230690}" presName="hierChild2" presStyleCnt="0"/>
      <dgm:spPr/>
    </dgm:pt>
  </dgm:ptLst>
  <dgm:cxnLst>
    <dgm:cxn modelId="{9844AF39-68B1-A047-BEE6-7BD748ED2134}" type="presOf" srcId="{9963D48B-E341-4B67-8943-164F3D8BD614}" destId="{41251269-2056-A140-8AA7-56BCEE54F0BE}" srcOrd="0" destOrd="0" presId="urn:microsoft.com/office/officeart/2005/8/layout/hierarchy1"/>
    <dgm:cxn modelId="{AF4D6B53-715C-6B45-92C7-1693D20CD6A5}" type="presOf" srcId="{2C02245E-9EB5-4B50-AD80-6C1515DD920B}" destId="{6A535D95-0E12-B64D-823B-EE3E9D2C92D8}" srcOrd="0" destOrd="0" presId="urn:microsoft.com/office/officeart/2005/8/layout/hierarchy1"/>
    <dgm:cxn modelId="{85E1DEA1-ED10-BF48-84D9-85204B3C8965}" type="presOf" srcId="{0CE51131-8E3F-4EFE-B37B-961C26230690}" destId="{24497992-BEDB-6840-A3D9-423B5E38D1B5}" srcOrd="0" destOrd="0" presId="urn:microsoft.com/office/officeart/2005/8/layout/hierarchy1"/>
    <dgm:cxn modelId="{E8EFA6C5-58E8-401C-8476-C39481ED7AB0}" srcId="{2C02245E-9EB5-4B50-AD80-6C1515DD920B}" destId="{0CE51131-8E3F-4EFE-B37B-961C26230690}" srcOrd="1" destOrd="0" parTransId="{C6EF56FE-C268-412E-BC1E-A9650B0F383C}" sibTransId="{34CEA030-44FB-4DCD-B954-EFC100FDD120}"/>
    <dgm:cxn modelId="{E4894AD7-5E10-4EAD-8F74-D123A66FD554}" srcId="{2C02245E-9EB5-4B50-AD80-6C1515DD920B}" destId="{9963D48B-E341-4B67-8943-164F3D8BD614}" srcOrd="0" destOrd="0" parTransId="{A4563FA4-8FDC-44A9-9808-EC7305DEFD6B}" sibTransId="{AC864475-68E7-4830-9031-FBBF834FBE6A}"/>
    <dgm:cxn modelId="{68215590-A5B2-484B-A9DB-776E7EDF1134}" type="presParOf" srcId="{6A535D95-0E12-B64D-823B-EE3E9D2C92D8}" destId="{CC6FF975-73E5-F749-8D67-1A0969F3BF2E}" srcOrd="0" destOrd="0" presId="urn:microsoft.com/office/officeart/2005/8/layout/hierarchy1"/>
    <dgm:cxn modelId="{F86B5E0C-CB30-6548-90BB-C0D6666B5FDA}" type="presParOf" srcId="{CC6FF975-73E5-F749-8D67-1A0969F3BF2E}" destId="{F6ECC0FD-961C-134A-96F4-8B00AD3085DE}" srcOrd="0" destOrd="0" presId="urn:microsoft.com/office/officeart/2005/8/layout/hierarchy1"/>
    <dgm:cxn modelId="{81D76496-0A3E-CD49-9584-1ABBF711F7A3}" type="presParOf" srcId="{F6ECC0FD-961C-134A-96F4-8B00AD3085DE}" destId="{95B02549-C916-F24D-8218-D19E3A961C1A}" srcOrd="0" destOrd="0" presId="urn:microsoft.com/office/officeart/2005/8/layout/hierarchy1"/>
    <dgm:cxn modelId="{35197DA4-6D36-5940-8506-E40384ABBBE0}" type="presParOf" srcId="{F6ECC0FD-961C-134A-96F4-8B00AD3085DE}" destId="{41251269-2056-A140-8AA7-56BCEE54F0BE}" srcOrd="1" destOrd="0" presId="urn:microsoft.com/office/officeart/2005/8/layout/hierarchy1"/>
    <dgm:cxn modelId="{DB55D7AE-E32A-7E40-B4A3-259421FBA4A8}" type="presParOf" srcId="{CC6FF975-73E5-F749-8D67-1A0969F3BF2E}" destId="{E23D1E47-A81F-5D45-9902-2A6841D1CAF0}" srcOrd="1" destOrd="0" presId="urn:microsoft.com/office/officeart/2005/8/layout/hierarchy1"/>
    <dgm:cxn modelId="{9EDA5155-3B34-A842-AC91-9D6CE5F4EC95}" type="presParOf" srcId="{6A535D95-0E12-B64D-823B-EE3E9D2C92D8}" destId="{A7C99A8E-C922-E248-9ED6-60B27321A41B}" srcOrd="1" destOrd="0" presId="urn:microsoft.com/office/officeart/2005/8/layout/hierarchy1"/>
    <dgm:cxn modelId="{8AD63E06-1221-8545-A159-6DBFB4E0089C}" type="presParOf" srcId="{A7C99A8E-C922-E248-9ED6-60B27321A41B}" destId="{E7BB1527-14D4-F148-A0A0-1728952E5EDD}" srcOrd="0" destOrd="0" presId="urn:microsoft.com/office/officeart/2005/8/layout/hierarchy1"/>
    <dgm:cxn modelId="{10BD1982-80B7-B447-AEC4-5C0938DFE3CE}" type="presParOf" srcId="{E7BB1527-14D4-F148-A0A0-1728952E5EDD}" destId="{13E11302-6C41-864C-A88C-0A3802463F59}" srcOrd="0" destOrd="0" presId="urn:microsoft.com/office/officeart/2005/8/layout/hierarchy1"/>
    <dgm:cxn modelId="{8D2E0A6D-3B77-104E-8D6C-09DDF5499768}" type="presParOf" srcId="{E7BB1527-14D4-F148-A0A0-1728952E5EDD}" destId="{24497992-BEDB-6840-A3D9-423B5E38D1B5}" srcOrd="1" destOrd="0" presId="urn:microsoft.com/office/officeart/2005/8/layout/hierarchy1"/>
    <dgm:cxn modelId="{34E09F44-E36D-824F-BD7D-7A841F643A3E}" type="presParOf" srcId="{A7C99A8E-C922-E248-9ED6-60B27321A41B}" destId="{D2023D71-F25E-B648-8C3C-E5C0291280A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1673AB-8F1A-457A-805F-02AB4A8EC9B9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2B56793-ED67-47FC-A73D-7C034616E032}">
      <dgm:prSet/>
      <dgm:spPr/>
      <dgm:t>
        <a:bodyPr/>
        <a:lstStyle/>
        <a:p>
          <a:r>
            <a:rPr lang="en-US" dirty="0"/>
            <a:t>Enterprises: Supplier , Retailer, Hospital, Customer</a:t>
          </a:r>
        </a:p>
      </dgm:t>
    </dgm:pt>
    <dgm:pt modelId="{1DDA44B6-CE3D-4AE8-B505-ACB7F377D368}" type="parTrans" cxnId="{23CDB947-7828-4D66-A49D-935689099D2A}">
      <dgm:prSet/>
      <dgm:spPr/>
      <dgm:t>
        <a:bodyPr/>
        <a:lstStyle/>
        <a:p>
          <a:endParaRPr lang="en-US"/>
        </a:p>
      </dgm:t>
    </dgm:pt>
    <dgm:pt modelId="{62666D7E-E97A-459F-97E9-33E5B8198188}" type="sibTrans" cxnId="{23CDB947-7828-4D66-A49D-935689099D2A}">
      <dgm:prSet/>
      <dgm:spPr/>
      <dgm:t>
        <a:bodyPr/>
        <a:lstStyle/>
        <a:p>
          <a:endParaRPr lang="en-US"/>
        </a:p>
      </dgm:t>
    </dgm:pt>
    <dgm:pt modelId="{70A32110-0983-4000-8EFB-7A0B892025F6}">
      <dgm:prSet/>
      <dgm:spPr/>
      <dgm:t>
        <a:bodyPr/>
        <a:lstStyle/>
        <a:p>
          <a:r>
            <a:rPr lang="en-US" dirty="0"/>
            <a:t>Organizations : </a:t>
          </a:r>
          <a:r>
            <a:rPr lang="en-US" b="0" i="0" dirty="0"/>
            <a:t>Warehouse Management, Order Management, Employee Management, Delivery Management, Inventory Management, Customer Support Management , Drug Stock Management</a:t>
          </a:r>
          <a:r>
            <a:rPr lang="en-US" dirty="0"/>
            <a:t> </a:t>
          </a:r>
        </a:p>
      </dgm:t>
    </dgm:pt>
    <dgm:pt modelId="{5FD9A76D-8BE2-406B-BD46-FF53BA4090A0}" type="parTrans" cxnId="{509399D2-C3C2-4974-92C1-3483881592A4}">
      <dgm:prSet/>
      <dgm:spPr/>
      <dgm:t>
        <a:bodyPr/>
        <a:lstStyle/>
        <a:p>
          <a:endParaRPr lang="en-US"/>
        </a:p>
      </dgm:t>
    </dgm:pt>
    <dgm:pt modelId="{87C37C03-61F8-4050-9E47-46FC40F88F01}" type="sibTrans" cxnId="{509399D2-C3C2-4974-92C1-3483881592A4}">
      <dgm:prSet/>
      <dgm:spPr/>
      <dgm:t>
        <a:bodyPr/>
        <a:lstStyle/>
        <a:p>
          <a:endParaRPr lang="en-US"/>
        </a:p>
      </dgm:t>
    </dgm:pt>
    <dgm:pt modelId="{8F22135E-B505-4CEE-BF73-A79E553EEB97}">
      <dgm:prSet/>
      <dgm:spPr/>
      <dgm:t>
        <a:bodyPr/>
        <a:lstStyle/>
        <a:p>
          <a:r>
            <a:rPr lang="en-US" dirty="0"/>
            <a:t>Roles : </a:t>
          </a:r>
          <a:r>
            <a:rPr lang="en-US" b="0" i="0" dirty="0"/>
            <a:t>System Admin, Enterprise Admin, Organization Admin, Hospital Admin, Doctor , Employee, Customer Support Manager, Customer, Warehouse Manager, Inventory Manager, Retail Manager, Supplier Manager, Delivery Admin, Delivery Agent</a:t>
          </a:r>
          <a:endParaRPr lang="en-US" dirty="0"/>
        </a:p>
      </dgm:t>
    </dgm:pt>
    <dgm:pt modelId="{3AF64FA7-B3EC-4136-A380-D45641EA9C0F}" type="parTrans" cxnId="{11A63BF7-7159-4DC5-BFFC-26F2423DDE28}">
      <dgm:prSet/>
      <dgm:spPr/>
      <dgm:t>
        <a:bodyPr/>
        <a:lstStyle/>
        <a:p>
          <a:endParaRPr lang="en-US"/>
        </a:p>
      </dgm:t>
    </dgm:pt>
    <dgm:pt modelId="{E05A9F0A-2AB2-497B-9D02-A8B9A313DED9}" type="sibTrans" cxnId="{11A63BF7-7159-4DC5-BFFC-26F2423DDE28}">
      <dgm:prSet/>
      <dgm:spPr/>
      <dgm:t>
        <a:bodyPr/>
        <a:lstStyle/>
        <a:p>
          <a:endParaRPr lang="en-US"/>
        </a:p>
      </dgm:t>
    </dgm:pt>
    <dgm:pt modelId="{02EEA731-85B4-0347-9C46-BF17E88C99E3}" type="pres">
      <dgm:prSet presAssocID="{421673AB-8F1A-457A-805F-02AB4A8EC9B9}" presName="vert0" presStyleCnt="0">
        <dgm:presLayoutVars>
          <dgm:dir/>
          <dgm:animOne val="branch"/>
          <dgm:animLvl val="lvl"/>
        </dgm:presLayoutVars>
      </dgm:prSet>
      <dgm:spPr/>
    </dgm:pt>
    <dgm:pt modelId="{5F6BB81B-FC5C-4442-9CF5-5E04AC96EC45}" type="pres">
      <dgm:prSet presAssocID="{82B56793-ED67-47FC-A73D-7C034616E032}" presName="thickLine" presStyleLbl="alignNode1" presStyleIdx="0" presStyleCnt="3"/>
      <dgm:spPr/>
    </dgm:pt>
    <dgm:pt modelId="{7997D6DC-9A89-3443-99C3-DA1C5DCEC909}" type="pres">
      <dgm:prSet presAssocID="{82B56793-ED67-47FC-A73D-7C034616E032}" presName="horz1" presStyleCnt="0"/>
      <dgm:spPr/>
    </dgm:pt>
    <dgm:pt modelId="{1697389F-9F88-BF4B-910D-50F9D9C4F2DE}" type="pres">
      <dgm:prSet presAssocID="{82B56793-ED67-47FC-A73D-7C034616E032}" presName="tx1" presStyleLbl="revTx" presStyleIdx="0" presStyleCnt="3"/>
      <dgm:spPr/>
    </dgm:pt>
    <dgm:pt modelId="{AF219187-1762-D24F-8502-7B4096ADD9C0}" type="pres">
      <dgm:prSet presAssocID="{82B56793-ED67-47FC-A73D-7C034616E032}" presName="vert1" presStyleCnt="0"/>
      <dgm:spPr/>
    </dgm:pt>
    <dgm:pt modelId="{49826050-E93D-BD4F-BF22-C8D01E347B4A}" type="pres">
      <dgm:prSet presAssocID="{70A32110-0983-4000-8EFB-7A0B892025F6}" presName="thickLine" presStyleLbl="alignNode1" presStyleIdx="1" presStyleCnt="3"/>
      <dgm:spPr/>
    </dgm:pt>
    <dgm:pt modelId="{F5D331A8-92D3-624E-AC17-CB858482CC11}" type="pres">
      <dgm:prSet presAssocID="{70A32110-0983-4000-8EFB-7A0B892025F6}" presName="horz1" presStyleCnt="0"/>
      <dgm:spPr/>
    </dgm:pt>
    <dgm:pt modelId="{94D9B181-8F2F-2D40-A82F-52A4D58C40D5}" type="pres">
      <dgm:prSet presAssocID="{70A32110-0983-4000-8EFB-7A0B892025F6}" presName="tx1" presStyleLbl="revTx" presStyleIdx="1" presStyleCnt="3"/>
      <dgm:spPr/>
    </dgm:pt>
    <dgm:pt modelId="{25757698-65B8-F04A-880A-7F4943487034}" type="pres">
      <dgm:prSet presAssocID="{70A32110-0983-4000-8EFB-7A0B892025F6}" presName="vert1" presStyleCnt="0"/>
      <dgm:spPr/>
    </dgm:pt>
    <dgm:pt modelId="{F84CAD8E-260A-714C-8C81-660DD2E94C07}" type="pres">
      <dgm:prSet presAssocID="{8F22135E-B505-4CEE-BF73-A79E553EEB97}" presName="thickLine" presStyleLbl="alignNode1" presStyleIdx="2" presStyleCnt="3"/>
      <dgm:spPr/>
    </dgm:pt>
    <dgm:pt modelId="{0359D1F9-D997-6242-ABE3-545BFD4EF7C6}" type="pres">
      <dgm:prSet presAssocID="{8F22135E-B505-4CEE-BF73-A79E553EEB97}" presName="horz1" presStyleCnt="0"/>
      <dgm:spPr/>
    </dgm:pt>
    <dgm:pt modelId="{93B5430A-C858-F247-B33C-D51C61CB1DBF}" type="pres">
      <dgm:prSet presAssocID="{8F22135E-B505-4CEE-BF73-A79E553EEB97}" presName="tx1" presStyleLbl="revTx" presStyleIdx="2" presStyleCnt="3"/>
      <dgm:spPr/>
    </dgm:pt>
    <dgm:pt modelId="{3362A43F-CBA5-EB4F-AE37-1CB5583FDDC3}" type="pres">
      <dgm:prSet presAssocID="{8F22135E-B505-4CEE-BF73-A79E553EEB97}" presName="vert1" presStyleCnt="0"/>
      <dgm:spPr/>
    </dgm:pt>
  </dgm:ptLst>
  <dgm:cxnLst>
    <dgm:cxn modelId="{695E4817-1105-8640-89BC-B4B8C1A2FE59}" type="presOf" srcId="{82B56793-ED67-47FC-A73D-7C034616E032}" destId="{1697389F-9F88-BF4B-910D-50F9D9C4F2DE}" srcOrd="0" destOrd="0" presId="urn:microsoft.com/office/officeart/2008/layout/LinedList"/>
    <dgm:cxn modelId="{F4693935-EFEC-2945-8A04-D14DC9A41571}" type="presOf" srcId="{421673AB-8F1A-457A-805F-02AB4A8EC9B9}" destId="{02EEA731-85B4-0347-9C46-BF17E88C99E3}" srcOrd="0" destOrd="0" presId="urn:microsoft.com/office/officeart/2008/layout/LinedList"/>
    <dgm:cxn modelId="{F590663E-C269-F647-B795-314AFAAD16B2}" type="presOf" srcId="{8F22135E-B505-4CEE-BF73-A79E553EEB97}" destId="{93B5430A-C858-F247-B33C-D51C61CB1DBF}" srcOrd="0" destOrd="0" presId="urn:microsoft.com/office/officeart/2008/layout/LinedList"/>
    <dgm:cxn modelId="{23CDB947-7828-4D66-A49D-935689099D2A}" srcId="{421673AB-8F1A-457A-805F-02AB4A8EC9B9}" destId="{82B56793-ED67-47FC-A73D-7C034616E032}" srcOrd="0" destOrd="0" parTransId="{1DDA44B6-CE3D-4AE8-B505-ACB7F377D368}" sibTransId="{62666D7E-E97A-459F-97E9-33E5B8198188}"/>
    <dgm:cxn modelId="{F61A779F-0825-5949-8665-BF582CD029E1}" type="presOf" srcId="{70A32110-0983-4000-8EFB-7A0B892025F6}" destId="{94D9B181-8F2F-2D40-A82F-52A4D58C40D5}" srcOrd="0" destOrd="0" presId="urn:microsoft.com/office/officeart/2008/layout/LinedList"/>
    <dgm:cxn modelId="{509399D2-C3C2-4974-92C1-3483881592A4}" srcId="{421673AB-8F1A-457A-805F-02AB4A8EC9B9}" destId="{70A32110-0983-4000-8EFB-7A0B892025F6}" srcOrd="1" destOrd="0" parTransId="{5FD9A76D-8BE2-406B-BD46-FF53BA4090A0}" sibTransId="{87C37C03-61F8-4050-9E47-46FC40F88F01}"/>
    <dgm:cxn modelId="{11A63BF7-7159-4DC5-BFFC-26F2423DDE28}" srcId="{421673AB-8F1A-457A-805F-02AB4A8EC9B9}" destId="{8F22135E-B505-4CEE-BF73-A79E553EEB97}" srcOrd="2" destOrd="0" parTransId="{3AF64FA7-B3EC-4136-A380-D45641EA9C0F}" sibTransId="{E05A9F0A-2AB2-497B-9D02-A8B9A313DED9}"/>
    <dgm:cxn modelId="{754A2EB6-D87C-4040-87AD-AEE904D3AE14}" type="presParOf" srcId="{02EEA731-85B4-0347-9C46-BF17E88C99E3}" destId="{5F6BB81B-FC5C-4442-9CF5-5E04AC96EC45}" srcOrd="0" destOrd="0" presId="urn:microsoft.com/office/officeart/2008/layout/LinedList"/>
    <dgm:cxn modelId="{D3656B19-6C84-2543-8DDD-D9AC5EB6EC5C}" type="presParOf" srcId="{02EEA731-85B4-0347-9C46-BF17E88C99E3}" destId="{7997D6DC-9A89-3443-99C3-DA1C5DCEC909}" srcOrd="1" destOrd="0" presId="urn:microsoft.com/office/officeart/2008/layout/LinedList"/>
    <dgm:cxn modelId="{3D987E41-0C5B-7540-A942-2E9C21F407D7}" type="presParOf" srcId="{7997D6DC-9A89-3443-99C3-DA1C5DCEC909}" destId="{1697389F-9F88-BF4B-910D-50F9D9C4F2DE}" srcOrd="0" destOrd="0" presId="urn:microsoft.com/office/officeart/2008/layout/LinedList"/>
    <dgm:cxn modelId="{6B7715A5-4646-D047-904C-FE4CBFF1B8FA}" type="presParOf" srcId="{7997D6DC-9A89-3443-99C3-DA1C5DCEC909}" destId="{AF219187-1762-D24F-8502-7B4096ADD9C0}" srcOrd="1" destOrd="0" presId="urn:microsoft.com/office/officeart/2008/layout/LinedList"/>
    <dgm:cxn modelId="{0978D7D4-0729-E944-84A4-686849700FC0}" type="presParOf" srcId="{02EEA731-85B4-0347-9C46-BF17E88C99E3}" destId="{49826050-E93D-BD4F-BF22-C8D01E347B4A}" srcOrd="2" destOrd="0" presId="urn:microsoft.com/office/officeart/2008/layout/LinedList"/>
    <dgm:cxn modelId="{29C891DE-94C6-C34A-A18A-4B40DD84A443}" type="presParOf" srcId="{02EEA731-85B4-0347-9C46-BF17E88C99E3}" destId="{F5D331A8-92D3-624E-AC17-CB858482CC11}" srcOrd="3" destOrd="0" presId="urn:microsoft.com/office/officeart/2008/layout/LinedList"/>
    <dgm:cxn modelId="{0FE5AF70-3483-344F-94AE-CDD1972C8EA7}" type="presParOf" srcId="{F5D331A8-92D3-624E-AC17-CB858482CC11}" destId="{94D9B181-8F2F-2D40-A82F-52A4D58C40D5}" srcOrd="0" destOrd="0" presId="urn:microsoft.com/office/officeart/2008/layout/LinedList"/>
    <dgm:cxn modelId="{5F6CD9B6-433E-BD40-96FE-E15065F6C71E}" type="presParOf" srcId="{F5D331A8-92D3-624E-AC17-CB858482CC11}" destId="{25757698-65B8-F04A-880A-7F4943487034}" srcOrd="1" destOrd="0" presId="urn:microsoft.com/office/officeart/2008/layout/LinedList"/>
    <dgm:cxn modelId="{194AC340-5C34-5D45-88E7-D33B01020336}" type="presParOf" srcId="{02EEA731-85B4-0347-9C46-BF17E88C99E3}" destId="{F84CAD8E-260A-714C-8C81-660DD2E94C07}" srcOrd="4" destOrd="0" presId="urn:microsoft.com/office/officeart/2008/layout/LinedList"/>
    <dgm:cxn modelId="{A799F06F-6E6C-4342-B05D-FDB62828C3EE}" type="presParOf" srcId="{02EEA731-85B4-0347-9C46-BF17E88C99E3}" destId="{0359D1F9-D997-6242-ABE3-545BFD4EF7C6}" srcOrd="5" destOrd="0" presId="urn:microsoft.com/office/officeart/2008/layout/LinedList"/>
    <dgm:cxn modelId="{CA392ACA-3730-8A46-922E-6632C0A9ADF2}" type="presParOf" srcId="{0359D1F9-D997-6242-ABE3-545BFD4EF7C6}" destId="{93B5430A-C858-F247-B33C-D51C61CB1DBF}" srcOrd="0" destOrd="0" presId="urn:microsoft.com/office/officeart/2008/layout/LinedList"/>
    <dgm:cxn modelId="{DECFC701-2A2C-344B-9C02-B1AD2646E9FE}" type="presParOf" srcId="{0359D1F9-D997-6242-ABE3-545BFD4EF7C6}" destId="{3362A43F-CBA5-EB4F-AE37-1CB5583FDDC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C071EC-893E-47C8-9986-DE51BC2BEC03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B6E78A-753E-45CA-9223-44D48E872281}">
      <dgm:prSet/>
      <dgm:spPr/>
      <dgm:t>
        <a:bodyPr/>
        <a:lstStyle/>
        <a:p>
          <a:r>
            <a:rPr lang="en-US" b="0" i="0" dirty="0"/>
            <a:t>Customer can place an order which will be validated by doctor.</a:t>
          </a:r>
          <a:endParaRPr lang="en-US" dirty="0"/>
        </a:p>
      </dgm:t>
    </dgm:pt>
    <dgm:pt modelId="{A3AF6C10-BC55-4187-9C92-B1CEDBF70E9A}" type="parTrans" cxnId="{E0AE0A73-3E45-49DB-9ECE-442BFDF1BE9D}">
      <dgm:prSet/>
      <dgm:spPr/>
      <dgm:t>
        <a:bodyPr/>
        <a:lstStyle/>
        <a:p>
          <a:endParaRPr lang="en-US"/>
        </a:p>
      </dgm:t>
    </dgm:pt>
    <dgm:pt modelId="{76530ACA-431B-46F2-A75A-0E04C1B28DF7}" type="sibTrans" cxnId="{E0AE0A73-3E45-49DB-9ECE-442BFDF1BE9D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E6914AF3-866C-4CCD-A1A8-6A6F37D25390}">
      <dgm:prSet/>
      <dgm:spPr/>
      <dgm:t>
        <a:bodyPr/>
        <a:lstStyle/>
        <a:p>
          <a:r>
            <a:rPr lang="en-US" b="0" i="0" dirty="0"/>
            <a:t>Retailer can place an order which will be approved/Rejected by Supplier.</a:t>
          </a:r>
          <a:endParaRPr lang="en-US" dirty="0"/>
        </a:p>
      </dgm:t>
    </dgm:pt>
    <dgm:pt modelId="{EBC30E54-446B-4953-92EF-BE1BC530CDCB}" type="parTrans" cxnId="{5BB5A313-8735-459F-9EEB-0F0A096148D7}">
      <dgm:prSet/>
      <dgm:spPr/>
      <dgm:t>
        <a:bodyPr/>
        <a:lstStyle/>
        <a:p>
          <a:endParaRPr lang="en-US"/>
        </a:p>
      </dgm:t>
    </dgm:pt>
    <dgm:pt modelId="{3D00B6E2-9276-4CB1-BD94-2BC9292D3A1C}" type="sibTrans" cxnId="{5BB5A313-8735-459F-9EEB-0F0A096148D7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817EF7D1-BCBF-446A-804D-3429E2846592}">
      <dgm:prSet/>
      <dgm:spPr/>
      <dgm:t>
        <a:bodyPr/>
        <a:lstStyle/>
        <a:p>
          <a:r>
            <a:rPr lang="en-US" b="0" i="0" dirty="0"/>
            <a:t>Hospital can place an order to Retailer.</a:t>
          </a:r>
          <a:endParaRPr lang="en-US" dirty="0"/>
        </a:p>
      </dgm:t>
    </dgm:pt>
    <dgm:pt modelId="{8C0C4D1D-3639-40A2-85AB-DC3A00FA7253}" type="parTrans" cxnId="{8F6E948D-6B22-4C7E-8EEF-5B7B04A22935}">
      <dgm:prSet/>
      <dgm:spPr/>
      <dgm:t>
        <a:bodyPr/>
        <a:lstStyle/>
        <a:p>
          <a:endParaRPr lang="en-US"/>
        </a:p>
      </dgm:t>
    </dgm:pt>
    <dgm:pt modelId="{865E454C-405C-4123-B081-1DA85FE07C30}" type="sibTrans" cxnId="{8F6E948D-6B22-4C7E-8EEF-5B7B04A22935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CF30EABA-43D6-452E-ACA8-4A80246183C9}">
      <dgm:prSet/>
      <dgm:spPr/>
      <dgm:t>
        <a:bodyPr/>
        <a:lstStyle/>
        <a:p>
          <a:r>
            <a:rPr lang="en-US" b="0" i="0" dirty="0"/>
            <a:t>Order details will get updated by delivery agents.</a:t>
          </a:r>
          <a:endParaRPr lang="en-US" dirty="0"/>
        </a:p>
      </dgm:t>
    </dgm:pt>
    <dgm:pt modelId="{470F02C9-9C61-4A85-A3EA-A3C14340F9EA}" type="parTrans" cxnId="{EFAC6D7D-7D71-4623-8C40-F0FDE6CA7817}">
      <dgm:prSet/>
      <dgm:spPr/>
      <dgm:t>
        <a:bodyPr/>
        <a:lstStyle/>
        <a:p>
          <a:endParaRPr lang="en-US"/>
        </a:p>
      </dgm:t>
    </dgm:pt>
    <dgm:pt modelId="{72B2F28F-F4E7-4FF3-A30F-4303CC0041A5}" type="sibTrans" cxnId="{EFAC6D7D-7D71-4623-8C40-F0FDE6CA7817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70BAD804-BC25-482B-83D9-BA14D976C217}">
      <dgm:prSet/>
      <dgm:spPr/>
      <dgm:t>
        <a:bodyPr/>
        <a:lstStyle/>
        <a:p>
          <a:r>
            <a:rPr lang="en-US" b="0" i="0" dirty="0"/>
            <a:t>Customer can file for grievances which will be handled by customer support employees.</a:t>
          </a:r>
          <a:endParaRPr lang="en-US" dirty="0"/>
        </a:p>
      </dgm:t>
    </dgm:pt>
    <dgm:pt modelId="{5C5455B6-177B-4287-BBA7-4DE0251E227A}" type="parTrans" cxnId="{35A8B28F-7E2C-4764-B2DE-DB3B4BBD75F1}">
      <dgm:prSet/>
      <dgm:spPr/>
      <dgm:t>
        <a:bodyPr/>
        <a:lstStyle/>
        <a:p>
          <a:endParaRPr lang="en-US"/>
        </a:p>
      </dgm:t>
    </dgm:pt>
    <dgm:pt modelId="{4DAE19DF-DC0F-4C4A-A475-8AC61EF44EE6}" type="sibTrans" cxnId="{35A8B28F-7E2C-4764-B2DE-DB3B4BBD75F1}">
      <dgm:prSet phldrT="5"/>
      <dgm:spPr/>
      <dgm:t>
        <a:bodyPr/>
        <a:lstStyle/>
        <a:p>
          <a:r>
            <a:rPr lang="en-US"/>
            <a:t>5</a:t>
          </a:r>
        </a:p>
      </dgm:t>
    </dgm:pt>
    <dgm:pt modelId="{932F28B7-9CBB-1240-944B-767C93133C98}" type="pres">
      <dgm:prSet presAssocID="{0BC071EC-893E-47C8-9986-DE51BC2BEC03}" presName="Name0" presStyleCnt="0">
        <dgm:presLayoutVars>
          <dgm:animLvl val="lvl"/>
          <dgm:resizeHandles val="exact"/>
        </dgm:presLayoutVars>
      </dgm:prSet>
      <dgm:spPr/>
    </dgm:pt>
    <dgm:pt modelId="{0553547B-6D56-8C49-A6A1-F48F8946EB0A}" type="pres">
      <dgm:prSet presAssocID="{A2B6E78A-753E-45CA-9223-44D48E872281}" presName="compositeNode" presStyleCnt="0">
        <dgm:presLayoutVars>
          <dgm:bulletEnabled val="1"/>
        </dgm:presLayoutVars>
      </dgm:prSet>
      <dgm:spPr/>
    </dgm:pt>
    <dgm:pt modelId="{D13ADFF6-1FF2-084B-9F8E-EA66CFB280FE}" type="pres">
      <dgm:prSet presAssocID="{A2B6E78A-753E-45CA-9223-44D48E872281}" presName="bgRect" presStyleLbl="bgAccFollowNode1" presStyleIdx="0" presStyleCnt="5"/>
      <dgm:spPr/>
    </dgm:pt>
    <dgm:pt modelId="{36822079-8F02-2646-A5D0-891E00522025}" type="pres">
      <dgm:prSet presAssocID="{76530ACA-431B-46F2-A75A-0E04C1B28DF7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74C38FE3-6567-F446-91FC-4E9EE37DA97E}" type="pres">
      <dgm:prSet presAssocID="{A2B6E78A-753E-45CA-9223-44D48E872281}" presName="bottomLine" presStyleLbl="alignNode1" presStyleIdx="1" presStyleCnt="10">
        <dgm:presLayoutVars/>
      </dgm:prSet>
      <dgm:spPr/>
    </dgm:pt>
    <dgm:pt modelId="{7D6631F6-0494-CD42-BEA6-FA0B9FACE55C}" type="pres">
      <dgm:prSet presAssocID="{A2B6E78A-753E-45CA-9223-44D48E872281}" presName="nodeText" presStyleLbl="bgAccFollowNode1" presStyleIdx="0" presStyleCnt="5">
        <dgm:presLayoutVars>
          <dgm:bulletEnabled val="1"/>
        </dgm:presLayoutVars>
      </dgm:prSet>
      <dgm:spPr/>
    </dgm:pt>
    <dgm:pt modelId="{ECBFFA5D-F1F5-4A4E-B19C-BD16B86330CD}" type="pres">
      <dgm:prSet presAssocID="{76530ACA-431B-46F2-A75A-0E04C1B28DF7}" presName="sibTrans" presStyleCnt="0"/>
      <dgm:spPr/>
    </dgm:pt>
    <dgm:pt modelId="{7A66808B-8894-1944-B9C5-DE0E77F35874}" type="pres">
      <dgm:prSet presAssocID="{E6914AF3-866C-4CCD-A1A8-6A6F37D25390}" presName="compositeNode" presStyleCnt="0">
        <dgm:presLayoutVars>
          <dgm:bulletEnabled val="1"/>
        </dgm:presLayoutVars>
      </dgm:prSet>
      <dgm:spPr/>
    </dgm:pt>
    <dgm:pt modelId="{C0C920AC-BCF9-BE44-9F38-FC1C25B508C2}" type="pres">
      <dgm:prSet presAssocID="{E6914AF3-866C-4CCD-A1A8-6A6F37D25390}" presName="bgRect" presStyleLbl="bgAccFollowNode1" presStyleIdx="1" presStyleCnt="5"/>
      <dgm:spPr/>
    </dgm:pt>
    <dgm:pt modelId="{CC4A921C-2C7B-C247-B383-2B52C974F076}" type="pres">
      <dgm:prSet presAssocID="{3D00B6E2-9276-4CB1-BD94-2BC9292D3A1C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53B2AD28-C11E-F54C-9DA6-ED569FB942BB}" type="pres">
      <dgm:prSet presAssocID="{E6914AF3-866C-4CCD-A1A8-6A6F37D25390}" presName="bottomLine" presStyleLbl="alignNode1" presStyleIdx="3" presStyleCnt="10">
        <dgm:presLayoutVars/>
      </dgm:prSet>
      <dgm:spPr/>
    </dgm:pt>
    <dgm:pt modelId="{27BC991A-163D-5E4A-8E85-224BBBEC3484}" type="pres">
      <dgm:prSet presAssocID="{E6914AF3-866C-4CCD-A1A8-6A6F37D25390}" presName="nodeText" presStyleLbl="bgAccFollowNode1" presStyleIdx="1" presStyleCnt="5">
        <dgm:presLayoutVars>
          <dgm:bulletEnabled val="1"/>
        </dgm:presLayoutVars>
      </dgm:prSet>
      <dgm:spPr/>
    </dgm:pt>
    <dgm:pt modelId="{EDBC4A80-4ABC-2246-92AC-CAC4498652C7}" type="pres">
      <dgm:prSet presAssocID="{3D00B6E2-9276-4CB1-BD94-2BC9292D3A1C}" presName="sibTrans" presStyleCnt="0"/>
      <dgm:spPr/>
    </dgm:pt>
    <dgm:pt modelId="{2898EE90-088E-934D-BF32-AAA8EE509D39}" type="pres">
      <dgm:prSet presAssocID="{817EF7D1-BCBF-446A-804D-3429E2846592}" presName="compositeNode" presStyleCnt="0">
        <dgm:presLayoutVars>
          <dgm:bulletEnabled val="1"/>
        </dgm:presLayoutVars>
      </dgm:prSet>
      <dgm:spPr/>
    </dgm:pt>
    <dgm:pt modelId="{ED616CD7-EC69-3F4C-89CA-344DD4F683D6}" type="pres">
      <dgm:prSet presAssocID="{817EF7D1-BCBF-446A-804D-3429E2846592}" presName="bgRect" presStyleLbl="bgAccFollowNode1" presStyleIdx="2" presStyleCnt="5"/>
      <dgm:spPr/>
    </dgm:pt>
    <dgm:pt modelId="{E2DFC713-F005-7342-B9B8-D7A400434C33}" type="pres">
      <dgm:prSet presAssocID="{865E454C-405C-4123-B081-1DA85FE07C30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E9FEF712-6A95-894B-876C-94764D4F56B7}" type="pres">
      <dgm:prSet presAssocID="{817EF7D1-BCBF-446A-804D-3429E2846592}" presName="bottomLine" presStyleLbl="alignNode1" presStyleIdx="5" presStyleCnt="10">
        <dgm:presLayoutVars/>
      </dgm:prSet>
      <dgm:spPr/>
    </dgm:pt>
    <dgm:pt modelId="{C4B7BED9-952D-4549-9F43-CF4583B0264A}" type="pres">
      <dgm:prSet presAssocID="{817EF7D1-BCBF-446A-804D-3429E2846592}" presName="nodeText" presStyleLbl="bgAccFollowNode1" presStyleIdx="2" presStyleCnt="5">
        <dgm:presLayoutVars>
          <dgm:bulletEnabled val="1"/>
        </dgm:presLayoutVars>
      </dgm:prSet>
      <dgm:spPr/>
    </dgm:pt>
    <dgm:pt modelId="{A300307F-F0CB-0045-8547-DDC085510513}" type="pres">
      <dgm:prSet presAssocID="{865E454C-405C-4123-B081-1DA85FE07C30}" presName="sibTrans" presStyleCnt="0"/>
      <dgm:spPr/>
    </dgm:pt>
    <dgm:pt modelId="{540A6BD2-DCC0-7746-9095-B43E1A3A27E6}" type="pres">
      <dgm:prSet presAssocID="{CF30EABA-43D6-452E-ACA8-4A80246183C9}" presName="compositeNode" presStyleCnt="0">
        <dgm:presLayoutVars>
          <dgm:bulletEnabled val="1"/>
        </dgm:presLayoutVars>
      </dgm:prSet>
      <dgm:spPr/>
    </dgm:pt>
    <dgm:pt modelId="{7C8F79E0-A2BE-BC42-9441-5685E79A718B}" type="pres">
      <dgm:prSet presAssocID="{CF30EABA-43D6-452E-ACA8-4A80246183C9}" presName="bgRect" presStyleLbl="bgAccFollowNode1" presStyleIdx="3" presStyleCnt="5"/>
      <dgm:spPr/>
    </dgm:pt>
    <dgm:pt modelId="{C9B60620-849A-8442-B027-8C7DB1CCC772}" type="pres">
      <dgm:prSet presAssocID="{72B2F28F-F4E7-4FF3-A30F-4303CC0041A5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47FFF9E6-F483-AC4C-84A5-27870152EEF4}" type="pres">
      <dgm:prSet presAssocID="{CF30EABA-43D6-452E-ACA8-4A80246183C9}" presName="bottomLine" presStyleLbl="alignNode1" presStyleIdx="7" presStyleCnt="10">
        <dgm:presLayoutVars/>
      </dgm:prSet>
      <dgm:spPr/>
    </dgm:pt>
    <dgm:pt modelId="{79CF909B-BED8-D141-8564-CC82425BFD46}" type="pres">
      <dgm:prSet presAssocID="{CF30EABA-43D6-452E-ACA8-4A80246183C9}" presName="nodeText" presStyleLbl="bgAccFollowNode1" presStyleIdx="3" presStyleCnt="5">
        <dgm:presLayoutVars>
          <dgm:bulletEnabled val="1"/>
        </dgm:presLayoutVars>
      </dgm:prSet>
      <dgm:spPr/>
    </dgm:pt>
    <dgm:pt modelId="{DD43A453-7336-1541-839B-3DF6E87BBD03}" type="pres">
      <dgm:prSet presAssocID="{72B2F28F-F4E7-4FF3-A30F-4303CC0041A5}" presName="sibTrans" presStyleCnt="0"/>
      <dgm:spPr/>
    </dgm:pt>
    <dgm:pt modelId="{1BEF1984-2CB9-C44F-81AB-95A2EC09AD48}" type="pres">
      <dgm:prSet presAssocID="{70BAD804-BC25-482B-83D9-BA14D976C217}" presName="compositeNode" presStyleCnt="0">
        <dgm:presLayoutVars>
          <dgm:bulletEnabled val="1"/>
        </dgm:presLayoutVars>
      </dgm:prSet>
      <dgm:spPr/>
    </dgm:pt>
    <dgm:pt modelId="{74A02CD9-9675-6C45-A402-EFAF9B3405F0}" type="pres">
      <dgm:prSet presAssocID="{70BAD804-BC25-482B-83D9-BA14D976C217}" presName="bgRect" presStyleLbl="bgAccFollowNode1" presStyleIdx="4" presStyleCnt="5"/>
      <dgm:spPr/>
    </dgm:pt>
    <dgm:pt modelId="{6B22901D-CA6D-824C-9647-A308B8F8F4DF}" type="pres">
      <dgm:prSet presAssocID="{4DAE19DF-DC0F-4C4A-A475-8AC61EF44EE6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A0DC16CF-57B7-F040-A8D9-7D3CE4F04BF4}" type="pres">
      <dgm:prSet presAssocID="{70BAD804-BC25-482B-83D9-BA14D976C217}" presName="bottomLine" presStyleLbl="alignNode1" presStyleIdx="9" presStyleCnt="10">
        <dgm:presLayoutVars/>
      </dgm:prSet>
      <dgm:spPr/>
    </dgm:pt>
    <dgm:pt modelId="{03AB0ED0-A142-0C4F-86C3-45291D6B03CB}" type="pres">
      <dgm:prSet presAssocID="{70BAD804-BC25-482B-83D9-BA14D976C217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5BB5A313-8735-459F-9EEB-0F0A096148D7}" srcId="{0BC071EC-893E-47C8-9986-DE51BC2BEC03}" destId="{E6914AF3-866C-4CCD-A1A8-6A6F37D25390}" srcOrd="1" destOrd="0" parTransId="{EBC30E54-446B-4953-92EF-BE1BC530CDCB}" sibTransId="{3D00B6E2-9276-4CB1-BD94-2BC9292D3A1C}"/>
    <dgm:cxn modelId="{DE2D6215-3602-1647-839C-C643D3468CDE}" type="presOf" srcId="{CF30EABA-43D6-452E-ACA8-4A80246183C9}" destId="{79CF909B-BED8-D141-8564-CC82425BFD46}" srcOrd="1" destOrd="0" presId="urn:microsoft.com/office/officeart/2016/7/layout/BasicLinearProcessNumbered"/>
    <dgm:cxn modelId="{1B971B1D-6431-1948-AB61-2B3AF791B199}" type="presOf" srcId="{E6914AF3-866C-4CCD-A1A8-6A6F37D25390}" destId="{27BC991A-163D-5E4A-8E85-224BBBEC3484}" srcOrd="1" destOrd="0" presId="urn:microsoft.com/office/officeart/2016/7/layout/BasicLinearProcessNumbered"/>
    <dgm:cxn modelId="{AE7C321D-1590-E64A-908E-49CB6CF509C8}" type="presOf" srcId="{70BAD804-BC25-482B-83D9-BA14D976C217}" destId="{03AB0ED0-A142-0C4F-86C3-45291D6B03CB}" srcOrd="1" destOrd="0" presId="urn:microsoft.com/office/officeart/2016/7/layout/BasicLinearProcessNumbered"/>
    <dgm:cxn modelId="{7E9BE738-8DFE-D64B-BCA7-CB501BDA5B6D}" type="presOf" srcId="{817EF7D1-BCBF-446A-804D-3429E2846592}" destId="{C4B7BED9-952D-4549-9F43-CF4583B0264A}" srcOrd="1" destOrd="0" presId="urn:microsoft.com/office/officeart/2016/7/layout/BasicLinearProcessNumbered"/>
    <dgm:cxn modelId="{210C8B39-F720-7D47-9C3C-72ECD0AC62FE}" type="presOf" srcId="{A2B6E78A-753E-45CA-9223-44D48E872281}" destId="{7D6631F6-0494-CD42-BEA6-FA0B9FACE55C}" srcOrd="1" destOrd="0" presId="urn:microsoft.com/office/officeart/2016/7/layout/BasicLinearProcessNumbered"/>
    <dgm:cxn modelId="{41488361-31FC-F04C-964B-A4D93DBA45FF}" type="presOf" srcId="{72B2F28F-F4E7-4FF3-A30F-4303CC0041A5}" destId="{C9B60620-849A-8442-B027-8C7DB1CCC772}" srcOrd="0" destOrd="0" presId="urn:microsoft.com/office/officeart/2016/7/layout/BasicLinearProcessNumbered"/>
    <dgm:cxn modelId="{E0AE0A73-3E45-49DB-9ECE-442BFDF1BE9D}" srcId="{0BC071EC-893E-47C8-9986-DE51BC2BEC03}" destId="{A2B6E78A-753E-45CA-9223-44D48E872281}" srcOrd="0" destOrd="0" parTransId="{A3AF6C10-BC55-4187-9C92-B1CEDBF70E9A}" sibTransId="{76530ACA-431B-46F2-A75A-0E04C1B28DF7}"/>
    <dgm:cxn modelId="{EFAC6D7D-7D71-4623-8C40-F0FDE6CA7817}" srcId="{0BC071EC-893E-47C8-9986-DE51BC2BEC03}" destId="{CF30EABA-43D6-452E-ACA8-4A80246183C9}" srcOrd="3" destOrd="0" parTransId="{470F02C9-9C61-4A85-A3EA-A3C14340F9EA}" sibTransId="{72B2F28F-F4E7-4FF3-A30F-4303CC0041A5}"/>
    <dgm:cxn modelId="{8F6E948D-6B22-4C7E-8EEF-5B7B04A22935}" srcId="{0BC071EC-893E-47C8-9986-DE51BC2BEC03}" destId="{817EF7D1-BCBF-446A-804D-3429E2846592}" srcOrd="2" destOrd="0" parTransId="{8C0C4D1D-3639-40A2-85AB-DC3A00FA7253}" sibTransId="{865E454C-405C-4123-B081-1DA85FE07C30}"/>
    <dgm:cxn modelId="{35A8B28F-7E2C-4764-B2DE-DB3B4BBD75F1}" srcId="{0BC071EC-893E-47C8-9986-DE51BC2BEC03}" destId="{70BAD804-BC25-482B-83D9-BA14D976C217}" srcOrd="4" destOrd="0" parTransId="{5C5455B6-177B-4287-BBA7-4DE0251E227A}" sibTransId="{4DAE19DF-DC0F-4C4A-A475-8AC61EF44EE6}"/>
    <dgm:cxn modelId="{72788495-2F13-6542-9579-8E2399B3AB2B}" type="presOf" srcId="{4DAE19DF-DC0F-4C4A-A475-8AC61EF44EE6}" destId="{6B22901D-CA6D-824C-9647-A308B8F8F4DF}" srcOrd="0" destOrd="0" presId="urn:microsoft.com/office/officeart/2016/7/layout/BasicLinearProcessNumbered"/>
    <dgm:cxn modelId="{3881F19D-F848-CB46-AC15-F35E52B742B3}" type="presOf" srcId="{A2B6E78A-753E-45CA-9223-44D48E872281}" destId="{D13ADFF6-1FF2-084B-9F8E-EA66CFB280FE}" srcOrd="0" destOrd="0" presId="urn:microsoft.com/office/officeart/2016/7/layout/BasicLinearProcessNumbered"/>
    <dgm:cxn modelId="{BC1652A1-B47F-6C4F-A05D-3E16B0E505D9}" type="presOf" srcId="{865E454C-405C-4123-B081-1DA85FE07C30}" destId="{E2DFC713-F005-7342-B9B8-D7A400434C33}" srcOrd="0" destOrd="0" presId="urn:microsoft.com/office/officeart/2016/7/layout/BasicLinearProcessNumbered"/>
    <dgm:cxn modelId="{5A7BE7AE-398B-D84D-8D72-13A4725BD0E2}" type="presOf" srcId="{CF30EABA-43D6-452E-ACA8-4A80246183C9}" destId="{7C8F79E0-A2BE-BC42-9441-5685E79A718B}" srcOrd="0" destOrd="0" presId="urn:microsoft.com/office/officeart/2016/7/layout/BasicLinearProcessNumbered"/>
    <dgm:cxn modelId="{562048C0-6955-7B41-A3B5-B31478941120}" type="presOf" srcId="{0BC071EC-893E-47C8-9986-DE51BC2BEC03}" destId="{932F28B7-9CBB-1240-944B-767C93133C98}" srcOrd="0" destOrd="0" presId="urn:microsoft.com/office/officeart/2016/7/layout/BasicLinearProcessNumbered"/>
    <dgm:cxn modelId="{4DBCF8DC-64A4-4F47-9527-613392276423}" type="presOf" srcId="{70BAD804-BC25-482B-83D9-BA14D976C217}" destId="{74A02CD9-9675-6C45-A402-EFAF9B3405F0}" srcOrd="0" destOrd="0" presId="urn:microsoft.com/office/officeart/2016/7/layout/BasicLinearProcessNumbered"/>
    <dgm:cxn modelId="{DE0AB7E0-F923-5245-A3C9-0C62BC224E2F}" type="presOf" srcId="{817EF7D1-BCBF-446A-804D-3429E2846592}" destId="{ED616CD7-EC69-3F4C-89CA-344DD4F683D6}" srcOrd="0" destOrd="0" presId="urn:microsoft.com/office/officeart/2016/7/layout/BasicLinearProcessNumbered"/>
    <dgm:cxn modelId="{C48203E5-104D-D44C-A24F-5CF34F3E1411}" type="presOf" srcId="{E6914AF3-866C-4CCD-A1A8-6A6F37D25390}" destId="{C0C920AC-BCF9-BE44-9F38-FC1C25B508C2}" srcOrd="0" destOrd="0" presId="urn:microsoft.com/office/officeart/2016/7/layout/BasicLinearProcessNumbered"/>
    <dgm:cxn modelId="{95C327F1-D2B6-9641-AE94-D80EA58B5CBA}" type="presOf" srcId="{76530ACA-431B-46F2-A75A-0E04C1B28DF7}" destId="{36822079-8F02-2646-A5D0-891E00522025}" srcOrd="0" destOrd="0" presId="urn:microsoft.com/office/officeart/2016/7/layout/BasicLinearProcessNumbered"/>
    <dgm:cxn modelId="{543240F6-DAFD-854A-9C76-EA7BA8978C88}" type="presOf" srcId="{3D00B6E2-9276-4CB1-BD94-2BC9292D3A1C}" destId="{CC4A921C-2C7B-C247-B383-2B52C974F076}" srcOrd="0" destOrd="0" presId="urn:microsoft.com/office/officeart/2016/7/layout/BasicLinearProcessNumbered"/>
    <dgm:cxn modelId="{1B4C9C2F-E2F7-C24A-AECB-2A67FECDF99E}" type="presParOf" srcId="{932F28B7-9CBB-1240-944B-767C93133C98}" destId="{0553547B-6D56-8C49-A6A1-F48F8946EB0A}" srcOrd="0" destOrd="0" presId="urn:microsoft.com/office/officeart/2016/7/layout/BasicLinearProcessNumbered"/>
    <dgm:cxn modelId="{AC567303-0928-ED49-BF16-65ABFEE7149D}" type="presParOf" srcId="{0553547B-6D56-8C49-A6A1-F48F8946EB0A}" destId="{D13ADFF6-1FF2-084B-9F8E-EA66CFB280FE}" srcOrd="0" destOrd="0" presId="urn:microsoft.com/office/officeart/2016/7/layout/BasicLinearProcessNumbered"/>
    <dgm:cxn modelId="{68BC3552-5F9D-154D-B15E-C2C5D10073CC}" type="presParOf" srcId="{0553547B-6D56-8C49-A6A1-F48F8946EB0A}" destId="{36822079-8F02-2646-A5D0-891E00522025}" srcOrd="1" destOrd="0" presId="urn:microsoft.com/office/officeart/2016/7/layout/BasicLinearProcessNumbered"/>
    <dgm:cxn modelId="{A98160FF-3D6F-1241-AF84-22E61A010BF5}" type="presParOf" srcId="{0553547B-6D56-8C49-A6A1-F48F8946EB0A}" destId="{74C38FE3-6567-F446-91FC-4E9EE37DA97E}" srcOrd="2" destOrd="0" presId="urn:microsoft.com/office/officeart/2016/7/layout/BasicLinearProcessNumbered"/>
    <dgm:cxn modelId="{4014DB11-2426-8D42-89E9-D1063A0D7880}" type="presParOf" srcId="{0553547B-6D56-8C49-A6A1-F48F8946EB0A}" destId="{7D6631F6-0494-CD42-BEA6-FA0B9FACE55C}" srcOrd="3" destOrd="0" presId="urn:microsoft.com/office/officeart/2016/7/layout/BasicLinearProcessNumbered"/>
    <dgm:cxn modelId="{2B137026-CF70-FF40-801C-B01BE3E76D96}" type="presParOf" srcId="{932F28B7-9CBB-1240-944B-767C93133C98}" destId="{ECBFFA5D-F1F5-4A4E-B19C-BD16B86330CD}" srcOrd="1" destOrd="0" presId="urn:microsoft.com/office/officeart/2016/7/layout/BasicLinearProcessNumbered"/>
    <dgm:cxn modelId="{CE7F057D-D7DA-8E43-B59B-5D42B4B2DAEF}" type="presParOf" srcId="{932F28B7-9CBB-1240-944B-767C93133C98}" destId="{7A66808B-8894-1944-B9C5-DE0E77F35874}" srcOrd="2" destOrd="0" presId="urn:microsoft.com/office/officeart/2016/7/layout/BasicLinearProcessNumbered"/>
    <dgm:cxn modelId="{0D0AA827-A68E-3840-B607-4528F3ABB7E8}" type="presParOf" srcId="{7A66808B-8894-1944-B9C5-DE0E77F35874}" destId="{C0C920AC-BCF9-BE44-9F38-FC1C25B508C2}" srcOrd="0" destOrd="0" presId="urn:microsoft.com/office/officeart/2016/7/layout/BasicLinearProcessNumbered"/>
    <dgm:cxn modelId="{52BC860A-0FFB-1F4A-B0B7-CAABCE1CEEF8}" type="presParOf" srcId="{7A66808B-8894-1944-B9C5-DE0E77F35874}" destId="{CC4A921C-2C7B-C247-B383-2B52C974F076}" srcOrd="1" destOrd="0" presId="urn:microsoft.com/office/officeart/2016/7/layout/BasicLinearProcessNumbered"/>
    <dgm:cxn modelId="{B46EEBD4-FC2D-AD4C-85ED-1439747F2AF0}" type="presParOf" srcId="{7A66808B-8894-1944-B9C5-DE0E77F35874}" destId="{53B2AD28-C11E-F54C-9DA6-ED569FB942BB}" srcOrd="2" destOrd="0" presId="urn:microsoft.com/office/officeart/2016/7/layout/BasicLinearProcessNumbered"/>
    <dgm:cxn modelId="{9F468172-DDC2-7143-BDE9-C962B08EA63D}" type="presParOf" srcId="{7A66808B-8894-1944-B9C5-DE0E77F35874}" destId="{27BC991A-163D-5E4A-8E85-224BBBEC3484}" srcOrd="3" destOrd="0" presId="urn:microsoft.com/office/officeart/2016/7/layout/BasicLinearProcessNumbered"/>
    <dgm:cxn modelId="{A4505A29-29AE-1D4D-88CC-653E688E6610}" type="presParOf" srcId="{932F28B7-9CBB-1240-944B-767C93133C98}" destId="{EDBC4A80-4ABC-2246-92AC-CAC4498652C7}" srcOrd="3" destOrd="0" presId="urn:microsoft.com/office/officeart/2016/7/layout/BasicLinearProcessNumbered"/>
    <dgm:cxn modelId="{C3CEFBD9-0A54-5F47-8906-06AC9ACDA40B}" type="presParOf" srcId="{932F28B7-9CBB-1240-944B-767C93133C98}" destId="{2898EE90-088E-934D-BF32-AAA8EE509D39}" srcOrd="4" destOrd="0" presId="urn:microsoft.com/office/officeart/2016/7/layout/BasicLinearProcessNumbered"/>
    <dgm:cxn modelId="{45F84C96-7C4E-7A46-8EAB-C2F4BEE59E78}" type="presParOf" srcId="{2898EE90-088E-934D-BF32-AAA8EE509D39}" destId="{ED616CD7-EC69-3F4C-89CA-344DD4F683D6}" srcOrd="0" destOrd="0" presId="urn:microsoft.com/office/officeart/2016/7/layout/BasicLinearProcessNumbered"/>
    <dgm:cxn modelId="{40C71306-F0DF-4E4D-B2A8-6779C0B60294}" type="presParOf" srcId="{2898EE90-088E-934D-BF32-AAA8EE509D39}" destId="{E2DFC713-F005-7342-B9B8-D7A400434C33}" srcOrd="1" destOrd="0" presId="urn:microsoft.com/office/officeart/2016/7/layout/BasicLinearProcessNumbered"/>
    <dgm:cxn modelId="{D3D5E156-3F71-3142-9B38-B4D850B812EF}" type="presParOf" srcId="{2898EE90-088E-934D-BF32-AAA8EE509D39}" destId="{E9FEF712-6A95-894B-876C-94764D4F56B7}" srcOrd="2" destOrd="0" presId="urn:microsoft.com/office/officeart/2016/7/layout/BasicLinearProcessNumbered"/>
    <dgm:cxn modelId="{A9CCA535-BD3A-A64A-B8AB-DE7A6CCFA782}" type="presParOf" srcId="{2898EE90-088E-934D-BF32-AAA8EE509D39}" destId="{C4B7BED9-952D-4549-9F43-CF4583B0264A}" srcOrd="3" destOrd="0" presId="urn:microsoft.com/office/officeart/2016/7/layout/BasicLinearProcessNumbered"/>
    <dgm:cxn modelId="{907747B7-12CC-2E4A-8D71-0CCBAC0E83CE}" type="presParOf" srcId="{932F28B7-9CBB-1240-944B-767C93133C98}" destId="{A300307F-F0CB-0045-8547-DDC085510513}" srcOrd="5" destOrd="0" presId="urn:microsoft.com/office/officeart/2016/7/layout/BasicLinearProcessNumbered"/>
    <dgm:cxn modelId="{150F92B7-AC6E-6B41-9CE6-D9B5BE9D015D}" type="presParOf" srcId="{932F28B7-9CBB-1240-944B-767C93133C98}" destId="{540A6BD2-DCC0-7746-9095-B43E1A3A27E6}" srcOrd="6" destOrd="0" presId="urn:microsoft.com/office/officeart/2016/7/layout/BasicLinearProcessNumbered"/>
    <dgm:cxn modelId="{88F1DF67-9FA6-3A4D-A600-E66BC7919956}" type="presParOf" srcId="{540A6BD2-DCC0-7746-9095-B43E1A3A27E6}" destId="{7C8F79E0-A2BE-BC42-9441-5685E79A718B}" srcOrd="0" destOrd="0" presId="urn:microsoft.com/office/officeart/2016/7/layout/BasicLinearProcessNumbered"/>
    <dgm:cxn modelId="{D5D9007C-DFC9-1D4B-9238-E2997ED78C32}" type="presParOf" srcId="{540A6BD2-DCC0-7746-9095-B43E1A3A27E6}" destId="{C9B60620-849A-8442-B027-8C7DB1CCC772}" srcOrd="1" destOrd="0" presId="urn:microsoft.com/office/officeart/2016/7/layout/BasicLinearProcessNumbered"/>
    <dgm:cxn modelId="{647456F9-11E5-C54E-9D03-BA77A8E9CD19}" type="presParOf" srcId="{540A6BD2-DCC0-7746-9095-B43E1A3A27E6}" destId="{47FFF9E6-F483-AC4C-84A5-27870152EEF4}" srcOrd="2" destOrd="0" presId="urn:microsoft.com/office/officeart/2016/7/layout/BasicLinearProcessNumbered"/>
    <dgm:cxn modelId="{7406194F-8D51-2C4E-A108-BF10690798EB}" type="presParOf" srcId="{540A6BD2-DCC0-7746-9095-B43E1A3A27E6}" destId="{79CF909B-BED8-D141-8564-CC82425BFD46}" srcOrd="3" destOrd="0" presId="urn:microsoft.com/office/officeart/2016/7/layout/BasicLinearProcessNumbered"/>
    <dgm:cxn modelId="{B574DC6B-25ED-FB44-A917-094B2A2709ED}" type="presParOf" srcId="{932F28B7-9CBB-1240-944B-767C93133C98}" destId="{DD43A453-7336-1541-839B-3DF6E87BBD03}" srcOrd="7" destOrd="0" presId="urn:microsoft.com/office/officeart/2016/7/layout/BasicLinearProcessNumbered"/>
    <dgm:cxn modelId="{34A0A9CF-FF20-BE40-93A4-61F4471E3C6E}" type="presParOf" srcId="{932F28B7-9CBB-1240-944B-767C93133C98}" destId="{1BEF1984-2CB9-C44F-81AB-95A2EC09AD48}" srcOrd="8" destOrd="0" presId="urn:microsoft.com/office/officeart/2016/7/layout/BasicLinearProcessNumbered"/>
    <dgm:cxn modelId="{7D77D5F5-F496-F548-A709-8EE03C600274}" type="presParOf" srcId="{1BEF1984-2CB9-C44F-81AB-95A2EC09AD48}" destId="{74A02CD9-9675-6C45-A402-EFAF9B3405F0}" srcOrd="0" destOrd="0" presId="urn:microsoft.com/office/officeart/2016/7/layout/BasicLinearProcessNumbered"/>
    <dgm:cxn modelId="{92CA1831-50CE-E049-8716-BC9ACC9EA9AC}" type="presParOf" srcId="{1BEF1984-2CB9-C44F-81AB-95A2EC09AD48}" destId="{6B22901D-CA6D-824C-9647-A308B8F8F4DF}" srcOrd="1" destOrd="0" presId="urn:microsoft.com/office/officeart/2016/7/layout/BasicLinearProcessNumbered"/>
    <dgm:cxn modelId="{678E1F6E-F550-A741-B773-E9F914D0D966}" type="presParOf" srcId="{1BEF1984-2CB9-C44F-81AB-95A2EC09AD48}" destId="{A0DC16CF-57B7-F040-A8D9-7D3CE4F04BF4}" srcOrd="2" destOrd="0" presId="urn:microsoft.com/office/officeart/2016/7/layout/BasicLinearProcessNumbered"/>
    <dgm:cxn modelId="{7193B633-1DD2-E241-B10F-6719AB45B331}" type="presParOf" srcId="{1BEF1984-2CB9-C44F-81AB-95A2EC09AD48}" destId="{03AB0ED0-A142-0C4F-86C3-45291D6B03C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02549-C916-F24D-8218-D19E3A961C1A}">
      <dsp:nvSpPr>
        <dsp:cNvPr id="0" name=""/>
        <dsp:cNvSpPr/>
      </dsp:nvSpPr>
      <dsp:spPr>
        <a:xfrm>
          <a:off x="804" y="847751"/>
          <a:ext cx="2822091" cy="1792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51269-2056-A140-8AA7-56BCEE54F0BE}">
      <dsp:nvSpPr>
        <dsp:cNvPr id="0" name=""/>
        <dsp:cNvSpPr/>
      </dsp:nvSpPr>
      <dsp:spPr>
        <a:xfrm>
          <a:off x="314369" y="1145639"/>
          <a:ext cx="2822091" cy="17920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Customers can order the medicines online. This will be validated by a doctor. Order sent to retailer and   delivered to customer</a:t>
          </a:r>
        </a:p>
      </dsp:txBody>
      <dsp:txXfrm>
        <a:off x="366856" y="1198126"/>
        <a:ext cx="2717117" cy="1687054"/>
      </dsp:txXfrm>
    </dsp:sp>
    <dsp:sp modelId="{13E11302-6C41-864C-A88C-0A3802463F59}">
      <dsp:nvSpPr>
        <dsp:cNvPr id="0" name=""/>
        <dsp:cNvSpPr/>
      </dsp:nvSpPr>
      <dsp:spPr>
        <a:xfrm>
          <a:off x="3450027" y="847751"/>
          <a:ext cx="2822091" cy="1792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97992-BEDB-6840-A3D9-423B5E38D1B5}">
      <dsp:nvSpPr>
        <dsp:cNvPr id="0" name=""/>
        <dsp:cNvSpPr/>
      </dsp:nvSpPr>
      <dsp:spPr>
        <a:xfrm>
          <a:off x="3763593" y="1145639"/>
          <a:ext cx="2822091" cy="17920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Suppliers &amp; Retailers can keep a track of stock in real time </a:t>
          </a:r>
        </a:p>
      </dsp:txBody>
      <dsp:txXfrm>
        <a:off x="3816080" y="1198126"/>
        <a:ext cx="2717117" cy="16870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6BB81B-FC5C-4442-9CF5-5E04AC96EC45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7389F-9F88-BF4B-910D-50F9D9C4F2DE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Enterprises: Supplier , Retailer, Hospital, Customer</a:t>
          </a:r>
        </a:p>
      </dsp:txBody>
      <dsp:txXfrm>
        <a:off x="0" y="2492"/>
        <a:ext cx="6492875" cy="1700138"/>
      </dsp:txXfrm>
    </dsp:sp>
    <dsp:sp modelId="{49826050-E93D-BD4F-BF22-C8D01E347B4A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9B181-8F2F-2D40-A82F-52A4D58C40D5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Organizations : </a:t>
          </a:r>
          <a:r>
            <a:rPr lang="en-US" sz="2100" b="0" i="0" kern="1200" dirty="0"/>
            <a:t>Warehouse Management, Order Management, Employee Management, Delivery Management, Inventory Management, Customer Support Management , Drug Stock Management</a:t>
          </a:r>
          <a:r>
            <a:rPr lang="en-US" sz="2100" kern="1200" dirty="0"/>
            <a:t> </a:t>
          </a:r>
        </a:p>
      </dsp:txBody>
      <dsp:txXfrm>
        <a:off x="0" y="1702630"/>
        <a:ext cx="6492875" cy="1700138"/>
      </dsp:txXfrm>
    </dsp:sp>
    <dsp:sp modelId="{F84CAD8E-260A-714C-8C81-660DD2E94C07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5430A-C858-F247-B33C-D51C61CB1DBF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Roles : </a:t>
          </a:r>
          <a:r>
            <a:rPr lang="en-US" sz="2100" b="0" i="0" kern="1200" dirty="0"/>
            <a:t>System Admin, Enterprise Admin, Organization Admin, Hospital Admin, Doctor , Employee, Customer Support Manager, Customer, Warehouse Manager, Inventory Manager, Retail Manager, Supplier Manager, Delivery Admin, Delivery Agent</a:t>
          </a:r>
          <a:endParaRPr lang="en-US" sz="2100" kern="1200" dirty="0"/>
        </a:p>
      </dsp:txBody>
      <dsp:txXfrm>
        <a:off x="0" y="3402769"/>
        <a:ext cx="6492875" cy="1700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ADFF6-1FF2-084B-9F8E-EA66CFB280FE}">
      <dsp:nvSpPr>
        <dsp:cNvPr id="0" name=""/>
        <dsp:cNvSpPr/>
      </dsp:nvSpPr>
      <dsp:spPr>
        <a:xfrm>
          <a:off x="3899" y="697931"/>
          <a:ext cx="2111053" cy="2955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86" tIns="330200" rIns="16458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Customer can place an order which will be validated by doctor.</a:t>
          </a:r>
          <a:endParaRPr lang="en-US" sz="1500" kern="1200" dirty="0"/>
        </a:p>
      </dsp:txBody>
      <dsp:txXfrm>
        <a:off x="3899" y="1821012"/>
        <a:ext cx="2111053" cy="1773284"/>
      </dsp:txXfrm>
    </dsp:sp>
    <dsp:sp modelId="{36822079-8F02-2646-A5D0-891E00522025}">
      <dsp:nvSpPr>
        <dsp:cNvPr id="0" name=""/>
        <dsp:cNvSpPr/>
      </dsp:nvSpPr>
      <dsp:spPr>
        <a:xfrm>
          <a:off x="616104" y="993479"/>
          <a:ext cx="886642" cy="8866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126" tIns="12700" rIns="69126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1</a:t>
          </a:r>
        </a:p>
      </dsp:txBody>
      <dsp:txXfrm>
        <a:off x="745950" y="1123325"/>
        <a:ext cx="626950" cy="626950"/>
      </dsp:txXfrm>
    </dsp:sp>
    <dsp:sp modelId="{74C38FE3-6567-F446-91FC-4E9EE37DA97E}">
      <dsp:nvSpPr>
        <dsp:cNvPr id="0" name=""/>
        <dsp:cNvSpPr/>
      </dsp:nvSpPr>
      <dsp:spPr>
        <a:xfrm>
          <a:off x="3899" y="3653334"/>
          <a:ext cx="211105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920AC-BCF9-BE44-9F38-FC1C25B508C2}">
      <dsp:nvSpPr>
        <dsp:cNvPr id="0" name=""/>
        <dsp:cNvSpPr/>
      </dsp:nvSpPr>
      <dsp:spPr>
        <a:xfrm>
          <a:off x="2326057" y="697931"/>
          <a:ext cx="2111053" cy="2955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86" tIns="330200" rIns="16458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Retailer can place an order which will be approved/Rejected by Supplier.</a:t>
          </a:r>
          <a:endParaRPr lang="en-US" sz="1500" kern="1200" dirty="0"/>
        </a:p>
      </dsp:txBody>
      <dsp:txXfrm>
        <a:off x="2326057" y="1821012"/>
        <a:ext cx="2111053" cy="1773284"/>
      </dsp:txXfrm>
    </dsp:sp>
    <dsp:sp modelId="{CC4A921C-2C7B-C247-B383-2B52C974F076}">
      <dsp:nvSpPr>
        <dsp:cNvPr id="0" name=""/>
        <dsp:cNvSpPr/>
      </dsp:nvSpPr>
      <dsp:spPr>
        <a:xfrm>
          <a:off x="2938263" y="993479"/>
          <a:ext cx="886642" cy="8866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126" tIns="12700" rIns="69126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2</a:t>
          </a:r>
        </a:p>
      </dsp:txBody>
      <dsp:txXfrm>
        <a:off x="3068109" y="1123325"/>
        <a:ext cx="626950" cy="626950"/>
      </dsp:txXfrm>
    </dsp:sp>
    <dsp:sp modelId="{53B2AD28-C11E-F54C-9DA6-ED569FB942BB}">
      <dsp:nvSpPr>
        <dsp:cNvPr id="0" name=""/>
        <dsp:cNvSpPr/>
      </dsp:nvSpPr>
      <dsp:spPr>
        <a:xfrm>
          <a:off x="2326057" y="3653334"/>
          <a:ext cx="211105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16CD7-EC69-3F4C-89CA-344DD4F683D6}">
      <dsp:nvSpPr>
        <dsp:cNvPr id="0" name=""/>
        <dsp:cNvSpPr/>
      </dsp:nvSpPr>
      <dsp:spPr>
        <a:xfrm>
          <a:off x="4648216" y="697931"/>
          <a:ext cx="2111053" cy="2955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86" tIns="330200" rIns="16458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Hospital can place an order to Retailer.</a:t>
          </a:r>
          <a:endParaRPr lang="en-US" sz="1500" kern="1200" dirty="0"/>
        </a:p>
      </dsp:txBody>
      <dsp:txXfrm>
        <a:off x="4648216" y="1821012"/>
        <a:ext cx="2111053" cy="1773284"/>
      </dsp:txXfrm>
    </dsp:sp>
    <dsp:sp modelId="{E2DFC713-F005-7342-B9B8-D7A400434C33}">
      <dsp:nvSpPr>
        <dsp:cNvPr id="0" name=""/>
        <dsp:cNvSpPr/>
      </dsp:nvSpPr>
      <dsp:spPr>
        <a:xfrm>
          <a:off x="5260422" y="993479"/>
          <a:ext cx="886642" cy="8866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126" tIns="12700" rIns="69126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3</a:t>
          </a:r>
        </a:p>
      </dsp:txBody>
      <dsp:txXfrm>
        <a:off x="5390268" y="1123325"/>
        <a:ext cx="626950" cy="626950"/>
      </dsp:txXfrm>
    </dsp:sp>
    <dsp:sp modelId="{E9FEF712-6A95-894B-876C-94764D4F56B7}">
      <dsp:nvSpPr>
        <dsp:cNvPr id="0" name=""/>
        <dsp:cNvSpPr/>
      </dsp:nvSpPr>
      <dsp:spPr>
        <a:xfrm>
          <a:off x="4648216" y="3653334"/>
          <a:ext cx="211105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F79E0-A2BE-BC42-9441-5685E79A718B}">
      <dsp:nvSpPr>
        <dsp:cNvPr id="0" name=""/>
        <dsp:cNvSpPr/>
      </dsp:nvSpPr>
      <dsp:spPr>
        <a:xfrm>
          <a:off x="6970375" y="697931"/>
          <a:ext cx="2111053" cy="2955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86" tIns="330200" rIns="16458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Order details will get updated by delivery agents.</a:t>
          </a:r>
          <a:endParaRPr lang="en-US" sz="1500" kern="1200" dirty="0"/>
        </a:p>
      </dsp:txBody>
      <dsp:txXfrm>
        <a:off x="6970375" y="1821012"/>
        <a:ext cx="2111053" cy="1773284"/>
      </dsp:txXfrm>
    </dsp:sp>
    <dsp:sp modelId="{C9B60620-849A-8442-B027-8C7DB1CCC772}">
      <dsp:nvSpPr>
        <dsp:cNvPr id="0" name=""/>
        <dsp:cNvSpPr/>
      </dsp:nvSpPr>
      <dsp:spPr>
        <a:xfrm>
          <a:off x="7582581" y="993479"/>
          <a:ext cx="886642" cy="8866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126" tIns="12700" rIns="69126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4</a:t>
          </a:r>
        </a:p>
      </dsp:txBody>
      <dsp:txXfrm>
        <a:off x="7712427" y="1123325"/>
        <a:ext cx="626950" cy="626950"/>
      </dsp:txXfrm>
    </dsp:sp>
    <dsp:sp modelId="{47FFF9E6-F483-AC4C-84A5-27870152EEF4}">
      <dsp:nvSpPr>
        <dsp:cNvPr id="0" name=""/>
        <dsp:cNvSpPr/>
      </dsp:nvSpPr>
      <dsp:spPr>
        <a:xfrm>
          <a:off x="6970375" y="3653334"/>
          <a:ext cx="211105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A02CD9-9675-6C45-A402-EFAF9B3405F0}">
      <dsp:nvSpPr>
        <dsp:cNvPr id="0" name=""/>
        <dsp:cNvSpPr/>
      </dsp:nvSpPr>
      <dsp:spPr>
        <a:xfrm>
          <a:off x="9292534" y="697931"/>
          <a:ext cx="2111053" cy="2955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86" tIns="330200" rIns="16458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Customer can file for grievances which will be handled by customer support employees.</a:t>
          </a:r>
          <a:endParaRPr lang="en-US" sz="1500" kern="1200" dirty="0"/>
        </a:p>
      </dsp:txBody>
      <dsp:txXfrm>
        <a:off x="9292534" y="1821012"/>
        <a:ext cx="2111053" cy="1773284"/>
      </dsp:txXfrm>
    </dsp:sp>
    <dsp:sp modelId="{6B22901D-CA6D-824C-9647-A308B8F8F4DF}">
      <dsp:nvSpPr>
        <dsp:cNvPr id="0" name=""/>
        <dsp:cNvSpPr/>
      </dsp:nvSpPr>
      <dsp:spPr>
        <a:xfrm>
          <a:off x="9904739" y="993479"/>
          <a:ext cx="886642" cy="8866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126" tIns="12700" rIns="69126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5</a:t>
          </a:r>
        </a:p>
      </dsp:txBody>
      <dsp:txXfrm>
        <a:off x="10034585" y="1123325"/>
        <a:ext cx="626950" cy="626950"/>
      </dsp:txXfrm>
    </dsp:sp>
    <dsp:sp modelId="{A0DC16CF-57B7-F040-A8D9-7D3CE4F04BF4}">
      <dsp:nvSpPr>
        <dsp:cNvPr id="0" name=""/>
        <dsp:cNvSpPr/>
      </dsp:nvSpPr>
      <dsp:spPr>
        <a:xfrm>
          <a:off x="9292534" y="3653334"/>
          <a:ext cx="211105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686D-B78D-BC45-3E15-359CA6E61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FD8DE-4895-04B7-5F9E-1B5670EB2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DD897-A9A3-9690-6E4D-886C27683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A5DD-84B9-1542-8153-95A176BC1FC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A9EAE-9B92-CD75-B707-E27830BDA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BA723-8BF1-7C41-9D52-34C95C8C8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93E8-F15C-5344-A96F-DB8D8A32D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B513-0DCA-3746-2176-1786AF82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F65EB-E180-D09B-EE93-3E19A55EC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77F88-3431-411F-4997-D6064668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A5DD-84B9-1542-8153-95A176BC1FC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E2D5B-9CEB-06D8-6FA0-156DE9CD0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B844D-17EB-653F-1A24-D63ADF04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93E8-F15C-5344-A96F-DB8D8A32D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3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DA496-95FA-874E-B9E8-BCDF09FE5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113BD-F9EE-0766-240B-DAEFACA74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B1BF9-C403-72B0-4958-4A1C53186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A5DD-84B9-1542-8153-95A176BC1FC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1760C-D0FB-71B7-FE3C-A3160099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BFA2-1E46-97C4-24C6-ED20B724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93E8-F15C-5344-A96F-DB8D8A32D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6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4C7C-5021-0207-31E7-A3265FED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36AB6-9B03-0F16-BF62-69431B474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646B0-BA37-31EB-4C87-CBD8D946A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A5DD-84B9-1542-8153-95A176BC1FC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64983-CA1F-D7E3-B5E0-B204B19A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98EFB-CB7E-3835-E40A-0778672F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93E8-F15C-5344-A96F-DB8D8A32D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0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6F77-DB84-F7C3-354E-FFAA34FE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3C381-5DBA-5C71-0C5B-B50E31430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683BF-902B-FEDE-E045-0D063F66C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A5DD-84B9-1542-8153-95A176BC1FC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FCA96-A71F-A522-2A8C-0694BA38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53971-022E-4C3B-9A64-DE15562BB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93E8-F15C-5344-A96F-DB8D8A32D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4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141D-877A-5E8D-90A7-87CC13F2E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E7FAC-270E-67D2-6EF0-7F083E995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3BFF9-7337-598B-170A-67F56AB15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2D407-7979-36E4-1EEB-C0A751944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A5DD-84B9-1542-8153-95A176BC1FC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85CD3-CCE4-7533-8467-AA3035BE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F9257-73D4-BD5C-E7E1-5D6CD455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93E8-F15C-5344-A96F-DB8D8A32D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3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5FBF-0709-1B46-6FAA-4E37C1A9F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261DA-9EB5-7FC3-1EE6-48678A407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E45E7-E91C-5FC2-740B-1D418857B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86B12D-BF1E-E9BF-A32B-B7BCFE5CB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F4E0E-7994-FEAC-1EDB-EEE161278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FE6FED-C9F8-7393-7F27-A620696F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A5DD-84B9-1542-8153-95A176BC1FC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114DF-203D-85B9-CD92-BA97F02C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D73F24-17A6-32CB-62AB-18A161F4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93E8-F15C-5344-A96F-DB8D8A32D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69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9EFBD-777E-F34C-1BE3-8A97C4C8C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9176F-0788-4822-5F70-1A9DFF82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A5DD-84B9-1542-8153-95A176BC1FC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ECC45-502E-EF33-B963-FD0A4E5BC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4473E-7001-58B5-DAF3-4CB73ADF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93E8-F15C-5344-A96F-DB8D8A32D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6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377769-4B4E-9548-6115-69B4ABC08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A5DD-84B9-1542-8153-95A176BC1FC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AE91F2-183C-EDA7-9273-662849D90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7D640-4542-5E3F-C500-3504D3B09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93E8-F15C-5344-A96F-DB8D8A32D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D310-ABD9-A0A1-8C36-48628128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9813-2368-72CC-6BE1-787217969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7CB06-99D8-9094-5DB3-603580591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0576A-3BE9-8F07-A7B9-A232DA417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A5DD-84B9-1542-8153-95A176BC1FC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6AD56-1C53-6C62-A754-5B59B74E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3D5D3-1A37-7F6E-C30E-D0A16B21E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93E8-F15C-5344-A96F-DB8D8A32D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7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24CFF-B5FA-E37B-3520-8A74EB08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B2C057-FB86-B86E-CEF5-295F21422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126E8-C515-B07D-7EAD-AFE1F49DC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DAE88-E5C2-21FB-009B-366AB537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A5DD-84B9-1542-8153-95A176BC1FC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3ED4A-9B8F-BA49-7638-E79470C3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C8E9B-F310-391A-7068-25E5D23EF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793E8-F15C-5344-A96F-DB8D8A32D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4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92FA48-BE26-45FF-5C3C-D29A1ED7D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9DE90-DF04-5D0F-FA5A-DB36E0860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0D64C-25DF-51E1-39B2-D78EC4BBE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0A5DD-84B9-1542-8153-95A176BC1FC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971FC-4E1A-FC5D-C75D-E3594E6D2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4CF84-4E10-9310-56B3-066C2118F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793E8-F15C-5344-A96F-DB8D8A32D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1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1FCE9-5302-340E-8D63-8EA873CC0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 5100 Final project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8FECDF3-3665-7AA8-9C04-D65D8A3C6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EXPRESSMEDS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latin typeface="Abadi MT Condensed Light" panose="020B0306030101010103" pitchFamily="34" charset="77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latin typeface="Abadi MT Condensed Light" panose="020B0306030101010103" pitchFamily="34" charset="77"/>
            </a:endParaRPr>
          </a:p>
          <a:p>
            <a:pPr algn="l"/>
            <a:r>
              <a:rPr lang="en-US" sz="2000" b="0" i="0" dirty="0" err="1">
                <a:effectLst/>
              </a:rPr>
              <a:t>Amey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Parange</a:t>
            </a:r>
            <a:r>
              <a:rPr lang="en-US" sz="2000" b="0" i="0" dirty="0">
                <a:effectLst/>
              </a:rPr>
              <a:t> (NUID - 002791448) </a:t>
            </a:r>
          </a:p>
          <a:p>
            <a:pPr algn="l"/>
            <a:r>
              <a:rPr lang="en-US" sz="2000" b="0" i="0" dirty="0">
                <a:effectLst/>
              </a:rPr>
              <a:t>Neha Joisher (NUID - 002768975) </a:t>
            </a:r>
          </a:p>
          <a:p>
            <a:pPr algn="l"/>
            <a:r>
              <a:rPr lang="en-US" sz="2000" b="0" i="0" dirty="0">
                <a:effectLst/>
              </a:rPr>
              <a:t>Sagar </a:t>
            </a:r>
            <a:r>
              <a:rPr lang="en-US" sz="2000" b="0" i="0" dirty="0" err="1">
                <a:effectLst/>
              </a:rPr>
              <a:t>Renuke</a:t>
            </a:r>
            <a:r>
              <a:rPr lang="en-US" sz="2000" b="0" i="0" dirty="0">
                <a:effectLst/>
              </a:rPr>
              <a:t> (NUID - 002727810)</a:t>
            </a: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200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1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B081C-6E73-1E61-CA82-ACAA24A1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A4A4E-BFC4-678F-BFD8-37CFCFA6B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Scenario 1</a:t>
            </a:r>
          </a:p>
          <a:p>
            <a:pPr marL="0" indent="0">
              <a:buNone/>
            </a:pPr>
            <a:r>
              <a:rPr lang="en-US" sz="1700" dirty="0"/>
              <a:t>The process to get the medicines on time is a real challenge. First the patient needs to book an appointment with doctor, get a prescription and then go to a pharmacy to get the medicines.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Scenario 2</a:t>
            </a:r>
          </a:p>
          <a:p>
            <a:pPr marL="0" indent="0">
              <a:buNone/>
            </a:pPr>
            <a:r>
              <a:rPr lang="en-US" sz="1700" dirty="0"/>
              <a:t>Manual Inventory Management System present is a tedious process which results in erroneous data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err="1"/>
              <a:t>ExpressMed</a:t>
            </a:r>
            <a:r>
              <a:rPr lang="en-US" sz="2400" b="1" dirty="0"/>
              <a:t> </a:t>
            </a:r>
            <a:r>
              <a:rPr lang="en-US" sz="1700" dirty="0"/>
              <a:t>is a one stop solution to solve this problems</a:t>
            </a:r>
          </a:p>
        </p:txBody>
      </p:sp>
    </p:spTree>
    <p:extLst>
      <p:ext uri="{BB962C8B-B14F-4D97-AF65-F5344CB8AC3E}">
        <p14:creationId xmlns:p14="http://schemas.microsoft.com/office/powerpoint/2010/main" val="177071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F0E1-B082-8D21-6D4F-091B737C0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Why ExpressMed?</a:t>
            </a:r>
            <a:endParaRPr lang="en-US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8A778883-E0C5-37DC-1229-E7244FAE80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9223870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4" descr="Desk with stethoscope and computer keyboard">
            <a:extLst>
              <a:ext uri="{FF2B5EF4-FFF2-40B4-BE49-F238E27FC236}">
                <a16:creationId xmlns:a16="http://schemas.microsoft.com/office/drawing/2014/main" id="{BDB94C39-EDF9-3371-C71E-80A6131D172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4882" r="-1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57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0AFCE-8BF2-CDB5-F886-D08E3599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Basic Structure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DF039B-612B-7A05-A785-15E0C19C97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31219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1316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222C-2A0C-DA7D-B6C4-DB5AD181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2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/>
              <a:t>Work-flow Requests</a:t>
            </a: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6D19922F-AD68-4E94-85E8-0AA44A1B1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8D21CDF1-1C73-CE71-DAF4-3F6642E00A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0153685"/>
              </p:ext>
            </p:extLst>
          </p:nvPr>
        </p:nvGraphicFramePr>
        <p:xfrm>
          <a:off x="34462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4475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273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Abadi MT Condensed Light</vt:lpstr>
      <vt:lpstr>Arial</vt:lpstr>
      <vt:lpstr>Calibri</vt:lpstr>
      <vt:lpstr>Calibri Light</vt:lpstr>
      <vt:lpstr>Office Theme</vt:lpstr>
      <vt:lpstr>INFO 5100 Final project</vt:lpstr>
      <vt:lpstr>Problem Statement</vt:lpstr>
      <vt:lpstr>Why ExpressMed?</vt:lpstr>
      <vt:lpstr>Basic Structure</vt:lpstr>
      <vt:lpstr>Work-flow Requests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5100 Final project</dc:title>
  <dc:creator>Neha Joisher</dc:creator>
  <cp:lastModifiedBy>Amey Parange</cp:lastModifiedBy>
  <cp:revision>2</cp:revision>
  <dcterms:created xsi:type="dcterms:W3CDTF">2022-12-13T09:08:43Z</dcterms:created>
  <dcterms:modified xsi:type="dcterms:W3CDTF">2024-11-07T18:17:21Z</dcterms:modified>
</cp:coreProperties>
</file>