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733C28-94E1-4761-B1C7-CE5C33CF08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MidTerm-Tableau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10BBFD-F535-46B7-A0E7-D4050A26C1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10/22/23 9:32:17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Violation By Area" id="10" name="slide10">
            <a:extLst>
              <a:ext uri="{FF2B5EF4-FFF2-40B4-BE49-F238E27FC236}">
                <a16:creationId xmlns:a16="http://schemas.microsoft.com/office/drawing/2014/main" id="{D411A8A8-2C7B-4C45-B2C5-8269B44461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0"/>
            <a:ext cx="4200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spection and Average of Violation Score by City" id="11" name="slide11">
            <a:extLst>
              <a:ext uri="{FF2B5EF4-FFF2-40B4-BE49-F238E27FC236}">
                <a16:creationId xmlns:a16="http://schemas.microsoft.com/office/drawing/2014/main" id="{24BEAA41-D7F9-4268-804D-FA92637727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2" y="0"/>
            <a:ext cx="1019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ped Inspections by Area" id="12" name="slide12">
            <a:extLst>
              <a:ext uri="{FF2B5EF4-FFF2-40B4-BE49-F238E27FC236}">
                <a16:creationId xmlns:a16="http://schemas.microsoft.com/office/drawing/2014/main" id="{C54E963D-2726-4EE3-814E-D569D2B695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37" y="0"/>
            <a:ext cx="9036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: Worst Inspected Business" id="13" name="slide13">
            <a:extLst>
              <a:ext uri="{FF2B5EF4-FFF2-40B4-BE49-F238E27FC236}">
                <a16:creationId xmlns:a16="http://schemas.microsoft.com/office/drawing/2014/main" id="{892A8BDA-D23C-4AD0-9257-D6F48EBAC3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03" y="0"/>
            <a:ext cx="3150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Inspections over time 2 (2)" id="14" name="slide14">
            <a:extLst>
              <a:ext uri="{FF2B5EF4-FFF2-40B4-BE49-F238E27FC236}">
                <a16:creationId xmlns:a16="http://schemas.microsoft.com/office/drawing/2014/main" id="{54C5669A-5C6C-4303-99CD-189E3566E34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309812"/>
            <a:ext cx="9544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spections over Time" id="15" name="slide15">
            <a:extLst>
              <a:ext uri="{FF2B5EF4-FFF2-40B4-BE49-F238E27FC236}">
                <a16:creationId xmlns:a16="http://schemas.microsoft.com/office/drawing/2014/main" id="{180401CB-69DC-46DB-8EB6-FD9EA7F562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spections by Criteria" id="16" name="slide16">
            <a:extLst>
              <a:ext uri="{FF2B5EF4-FFF2-40B4-BE49-F238E27FC236}">
                <a16:creationId xmlns:a16="http://schemas.microsoft.com/office/drawing/2014/main" id="{0742A0B3-EEF2-4609-B363-576C7C8516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worst Inspection result" id="17" name="slide17">
            <a:extLst>
              <a:ext uri="{FF2B5EF4-FFF2-40B4-BE49-F238E27FC236}">
                <a16:creationId xmlns:a16="http://schemas.microsoft.com/office/drawing/2014/main" id="{A553B06A-381E-4716-BD6E-4E3DA26EBE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: most Inspected Business by year" id="18" name="slide18">
            <a:extLst>
              <a:ext uri="{FF2B5EF4-FFF2-40B4-BE49-F238E27FC236}">
                <a16:creationId xmlns:a16="http://schemas.microsoft.com/office/drawing/2014/main" id="{4333A6CF-701B-4C3D-9317-361134C4F19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884"/>
            <a:ext cx="12192000" cy="39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9" name="slide19">
            <a:extLst>
              <a:ext uri="{FF2B5EF4-FFF2-40B4-BE49-F238E27FC236}">
                <a16:creationId xmlns:a16="http://schemas.microsoft.com/office/drawing/2014/main" id="{D8360074-1332-402C-ABFB-74E2B29C35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2714625"/>
            <a:ext cx="5048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Inspections over time" id="2" name="slide2">
            <a:extLst>
              <a:ext uri="{FF2B5EF4-FFF2-40B4-BE49-F238E27FC236}">
                <a16:creationId xmlns:a16="http://schemas.microsoft.com/office/drawing/2014/main" id="{19203710-64A9-498D-9F68-E54F23F47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25" y="0"/>
            <a:ext cx="5219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Violation Codes on Inspection" id="20" name="slide20">
            <a:extLst>
              <a:ext uri="{FF2B5EF4-FFF2-40B4-BE49-F238E27FC236}">
                <a16:creationId xmlns:a16="http://schemas.microsoft.com/office/drawing/2014/main" id="{EDC63943-9E22-43D9-878F-FA4B535E200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olation code and category by count" id="21" name="slide21">
            <a:extLst>
              <a:ext uri="{FF2B5EF4-FFF2-40B4-BE49-F238E27FC236}">
                <a16:creationId xmlns:a16="http://schemas.microsoft.com/office/drawing/2014/main" id="{764DF439-94F2-496D-B85C-31551FC79C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96" y="0"/>
            <a:ext cx="2020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Violation by Code and Category" id="22" name="slide22">
            <a:extLst>
              <a:ext uri="{FF2B5EF4-FFF2-40B4-BE49-F238E27FC236}">
                <a16:creationId xmlns:a16="http://schemas.microsoft.com/office/drawing/2014/main" id="{BFB6E62A-8380-4953-AB1B-924BEADC9E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66" y="0"/>
            <a:ext cx="2117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23" name="slide23">
            <a:extLst>
              <a:ext uri="{FF2B5EF4-FFF2-40B4-BE49-F238E27FC236}">
                <a16:creationId xmlns:a16="http://schemas.microsoft.com/office/drawing/2014/main" id="{DE898B0B-7BB8-4FB1-8CF9-B15F20EE418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61" y="0"/>
            <a:ext cx="9755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estaurants City wise" id="24" name="slide24">
            <a:extLst>
              <a:ext uri="{FF2B5EF4-FFF2-40B4-BE49-F238E27FC236}">
                <a16:creationId xmlns:a16="http://schemas.microsoft.com/office/drawing/2014/main" id="{6C5EB119-46E9-4C08-9DA6-626D1A4054D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No of Violation Area Wise" id="25" name="slide25">
            <a:extLst>
              <a:ext uri="{FF2B5EF4-FFF2-40B4-BE49-F238E27FC236}">
                <a16:creationId xmlns:a16="http://schemas.microsoft.com/office/drawing/2014/main" id="{62D02124-F0EC-45EE-97C7-2C360FFDAA7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6" name="slide26">
            <a:extLst>
              <a:ext uri="{FF2B5EF4-FFF2-40B4-BE49-F238E27FC236}">
                <a16:creationId xmlns:a16="http://schemas.microsoft.com/office/drawing/2014/main" id="{BE694E4D-7AEE-487B-843A-8BF96441DD5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19375"/>
            <a:ext cx="9296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Number of Violations Area Wise" id="27" name="slide27">
            <a:extLst>
              <a:ext uri="{FF2B5EF4-FFF2-40B4-BE49-F238E27FC236}">
                <a16:creationId xmlns:a16="http://schemas.microsoft.com/office/drawing/2014/main" id="{B94DCC6C-B345-43D0-B56F-0CB648DE4D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ped Inspectoins by Area" id="28" name="slide28">
            <a:extLst>
              <a:ext uri="{FF2B5EF4-FFF2-40B4-BE49-F238E27FC236}">
                <a16:creationId xmlns:a16="http://schemas.microsoft.com/office/drawing/2014/main" id="{B3AFA39D-55BB-4700-8200-ACAE811C376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st inspected business" id="29" name="slide29">
            <a:extLst>
              <a:ext uri="{FF2B5EF4-FFF2-40B4-BE49-F238E27FC236}">
                <a16:creationId xmlns:a16="http://schemas.microsoft.com/office/drawing/2014/main" id="{10608D6F-FE78-4E7B-9D75-8E937D7545A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Inspections over time 2" id="3" name="slide3">
            <a:extLst>
              <a:ext uri="{FF2B5EF4-FFF2-40B4-BE49-F238E27FC236}">
                <a16:creationId xmlns:a16="http://schemas.microsoft.com/office/drawing/2014/main" id="{70BBE3C8-C6E6-4145-A852-4AEE3C677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76500"/>
            <a:ext cx="11201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Inspection by Year" id="4" name="slide4">
            <a:extLst>
              <a:ext uri="{FF2B5EF4-FFF2-40B4-BE49-F238E27FC236}">
                <a16:creationId xmlns:a16="http://schemas.microsoft.com/office/drawing/2014/main" id="{E376DE12-A51B-4A57-BFCB-F3C1FE5C13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90712"/>
            <a:ext cx="9963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spection by Year and Violation Category" id="5" name="slide5">
            <a:extLst>
              <a:ext uri="{FF2B5EF4-FFF2-40B4-BE49-F238E27FC236}">
                <a16:creationId xmlns:a16="http://schemas.microsoft.com/office/drawing/2014/main" id="{C8E00988-B52A-4AD0-B3D1-2121C3FC5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590675"/>
            <a:ext cx="72009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spection by Inspection Result" id="6" name="slide6">
            <a:extLst>
              <a:ext uri="{FF2B5EF4-FFF2-40B4-BE49-F238E27FC236}">
                <a16:creationId xmlns:a16="http://schemas.microsoft.com/office/drawing/2014/main" id="{4344248D-8338-4F3B-9853-279BBEC46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7" y="1457325"/>
            <a:ext cx="2943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spection by Violation Category" id="7" name="slide7">
            <a:extLst>
              <a:ext uri="{FF2B5EF4-FFF2-40B4-BE49-F238E27FC236}">
                <a16:creationId xmlns:a16="http://schemas.microsoft.com/office/drawing/2014/main" id="{1F641438-2319-4EFB-B902-6A6D2ED91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509712"/>
            <a:ext cx="3638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: Most Inspected Business" id="8" name="slide8">
            <a:extLst>
              <a:ext uri="{FF2B5EF4-FFF2-40B4-BE49-F238E27FC236}">
                <a16:creationId xmlns:a16="http://schemas.microsoft.com/office/drawing/2014/main" id="{C3E494C5-DA33-410E-92D8-0842B90D6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714500"/>
            <a:ext cx="9963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Most Inspected Business by Year" id="9" name="slide9">
            <a:extLst>
              <a:ext uri="{FF2B5EF4-FFF2-40B4-BE49-F238E27FC236}">
                <a16:creationId xmlns:a16="http://schemas.microsoft.com/office/drawing/2014/main" id="{CA05DDD3-3F0D-44AE-B4D8-21925E20FC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10" y="0"/>
            <a:ext cx="586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2023-10-23T01:32:30Z</dcterms:created>
  <dcterms:modified xsi:type="dcterms:W3CDTF">2023-10-23T01:32:30Z</dcterms:modified>
</cp:coreProperties>
</file>