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1143000"/>
            <a:ext cx="6172200" cy="1894362"/>
          </a:xfrm>
        </p:spPr>
        <p:txBody>
          <a:bodyPr/>
          <a:lstStyle/>
          <a:p>
            <a:r>
              <a:rPr lang="en-IN" dirty="0" smtClean="0"/>
              <a:t>Money Club		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200400"/>
            <a:ext cx="6172200" cy="1371600"/>
          </a:xfrm>
        </p:spPr>
        <p:txBody>
          <a:bodyPr>
            <a:normAutofit/>
          </a:bodyPr>
          <a:lstStyle/>
          <a:p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Sprint Presentation and Retrospective</a:t>
            </a:r>
          </a:p>
          <a:p>
            <a:endParaRPr lang="en-IN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05400" y="4800600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-Amey Ghadigaonkar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I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Erzhuo</a:t>
            </a: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Wang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Roles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Product Owner - Amey</a:t>
            </a:r>
          </a:p>
          <a:p>
            <a:endParaRPr lang="en-IN" dirty="0" smtClean="0"/>
          </a:p>
          <a:p>
            <a:r>
              <a:rPr lang="en-IN" dirty="0" smtClean="0"/>
              <a:t>SCRUM Master  - Amey</a:t>
            </a:r>
          </a:p>
          <a:p>
            <a:endParaRPr lang="en-IN" dirty="0" smtClean="0"/>
          </a:p>
          <a:p>
            <a:r>
              <a:rPr lang="en-IN" dirty="0" smtClean="0"/>
              <a:t>Development team - Amey, Ernest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Sprint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Basic UI</a:t>
            </a:r>
          </a:p>
          <a:p>
            <a:endParaRPr lang="en-IN" dirty="0" smtClean="0"/>
          </a:p>
          <a:p>
            <a:r>
              <a:rPr lang="en-IN" dirty="0" smtClean="0"/>
              <a:t>Login\Logout</a:t>
            </a:r>
          </a:p>
          <a:p>
            <a:endParaRPr lang="en-IN" dirty="0" smtClean="0"/>
          </a:p>
          <a:p>
            <a:r>
              <a:rPr lang="en-IN" dirty="0" smtClean="0"/>
              <a:t>Groups</a:t>
            </a:r>
          </a:p>
          <a:p>
            <a:endParaRPr lang="en-IN" dirty="0" smtClean="0"/>
          </a:p>
          <a:p>
            <a:r>
              <a:rPr lang="en-IN" dirty="0" smtClean="0"/>
              <a:t>Generic actions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Sprint Review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Successful sprint</a:t>
            </a:r>
          </a:p>
          <a:p>
            <a:endParaRPr lang="en-IN" dirty="0" smtClean="0"/>
          </a:p>
          <a:p>
            <a:r>
              <a:rPr lang="en-IN" dirty="0" smtClean="0"/>
              <a:t>Product Backlog from 90 to 64</a:t>
            </a:r>
          </a:p>
          <a:p>
            <a:endParaRPr lang="en-IN" dirty="0" smtClean="0"/>
          </a:p>
          <a:p>
            <a:r>
              <a:rPr lang="en-IN" dirty="0" smtClean="0"/>
              <a:t>Sprint Backlog of 6 to be carried forward</a:t>
            </a:r>
          </a:p>
          <a:p>
            <a:endParaRPr lang="en-IN" dirty="0" smtClean="0"/>
          </a:p>
          <a:p>
            <a:r>
              <a:rPr lang="en-IN" dirty="0" smtClean="0"/>
              <a:t>Dependency, coordination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Sprint retrospective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Daily SCRUM</a:t>
            </a:r>
          </a:p>
          <a:p>
            <a:endParaRPr lang="en-IN" dirty="0" smtClean="0"/>
          </a:p>
          <a:p>
            <a:r>
              <a:rPr lang="en-IN" dirty="0" smtClean="0"/>
              <a:t>Failure to consider dependency</a:t>
            </a:r>
          </a:p>
          <a:p>
            <a:endParaRPr lang="en-IN" dirty="0" smtClean="0"/>
          </a:p>
          <a:p>
            <a:r>
              <a:rPr lang="en-IN" dirty="0" smtClean="0"/>
              <a:t>Effort in terms of Actions and not user </a:t>
            </a:r>
            <a:r>
              <a:rPr lang="en-IN" dirty="0" smtClean="0"/>
              <a:t>stories</a:t>
            </a:r>
          </a:p>
          <a:p>
            <a:endParaRPr lang="en-IN" dirty="0" smtClean="0"/>
          </a:p>
          <a:p>
            <a:r>
              <a:rPr lang="en-IN" smtClean="0"/>
              <a:t>Revised effort </a:t>
            </a:r>
            <a:r>
              <a:rPr lang="en-IN" dirty="0" smtClean="0"/>
              <a:t>estimate</a:t>
            </a:r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</TotalTime>
  <Words>77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Money Club   </vt:lpstr>
      <vt:lpstr>Roles </vt:lpstr>
      <vt:lpstr>Sprint Goals</vt:lpstr>
      <vt:lpstr>Sprint Review </vt:lpstr>
      <vt:lpstr>Sprint retrospective 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Club   </dc:title>
  <dc:creator>AMEY_LAPPY</dc:creator>
  <cp:lastModifiedBy>abc</cp:lastModifiedBy>
  <cp:revision>33</cp:revision>
  <dcterms:created xsi:type="dcterms:W3CDTF">2006-08-16T00:00:00Z</dcterms:created>
  <dcterms:modified xsi:type="dcterms:W3CDTF">2013-11-11T11:05:22Z</dcterms:modified>
</cp:coreProperties>
</file>