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F580-5FFA-6444-A1F0-7EB81CF959A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9755-9F7D-1D4E-A9AC-CD9556D56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9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exchange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9755-9F7D-1D4E-A9AC-CD9556D56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Money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</a:t>
            </a:r>
            <a:r>
              <a:rPr lang="en-IN" dirty="0"/>
              <a:t>Sprint Presentation and Retrospective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4800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-Amey Ghadigaonkar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Erzhuo</a:t>
            </a:r>
            <a:r>
              <a:rPr kumimoji="0" lang="en-I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Wang</a:t>
            </a:r>
            <a:endParaRPr kumimoji="0" lang="en-IN" sz="1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27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 – </a:t>
            </a:r>
            <a:r>
              <a:rPr lang="en-US" dirty="0" err="1" smtClean="0"/>
              <a:t>Erzhuo</a:t>
            </a:r>
            <a:endParaRPr lang="en-US" dirty="0" smtClean="0"/>
          </a:p>
          <a:p>
            <a:r>
              <a:rPr lang="en-US" dirty="0" smtClean="0"/>
              <a:t>Development team – </a:t>
            </a:r>
            <a:r>
              <a:rPr lang="en-US" dirty="0" err="1" smtClean="0"/>
              <a:t>Amey</a:t>
            </a:r>
            <a:r>
              <a:rPr lang="en-US" dirty="0" smtClean="0"/>
              <a:t>, </a:t>
            </a:r>
            <a:r>
              <a:rPr lang="en-US" dirty="0" err="1" smtClean="0"/>
              <a:t>Erzhuo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6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forum for people to come together, pool resources and invest in </a:t>
            </a:r>
            <a:r>
              <a:rPr lang="en-IN" dirty="0" smtClean="0"/>
              <a:t>equities.</a:t>
            </a:r>
          </a:p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platform for communication between people to facilitate sound financial investment decisions.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97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on the first sprint</a:t>
            </a:r>
          </a:p>
          <a:p>
            <a:pPr lvl="1"/>
            <a:r>
              <a:rPr lang="en-US" dirty="0" smtClean="0"/>
              <a:t>Seamless integration of the existing features</a:t>
            </a:r>
          </a:p>
          <a:p>
            <a:pPr lvl="1"/>
            <a:r>
              <a:rPr lang="en-US" dirty="0" smtClean="0"/>
              <a:t>More interactive UI</a:t>
            </a:r>
          </a:p>
          <a:p>
            <a:r>
              <a:rPr lang="en-US" dirty="0" smtClean="0"/>
              <a:t>New features</a:t>
            </a:r>
          </a:p>
          <a:p>
            <a:pPr lvl="1"/>
            <a:r>
              <a:rPr lang="en-US" dirty="0" err="1" smtClean="0"/>
              <a:t>get_group_description</a:t>
            </a:r>
            <a:endParaRPr lang="en-US" dirty="0" smtClean="0"/>
          </a:p>
          <a:p>
            <a:pPr lvl="1"/>
            <a:r>
              <a:rPr lang="en-US" dirty="0" err="1" smtClean="0"/>
              <a:t>post_articles</a:t>
            </a:r>
            <a:endParaRPr lang="en-US" dirty="0" smtClean="0"/>
          </a:p>
          <a:p>
            <a:pPr lvl="1"/>
            <a:r>
              <a:rPr lang="en-US" dirty="0" err="1" smtClean="0"/>
              <a:t>comment_articles</a:t>
            </a:r>
            <a:endParaRPr lang="en-US" dirty="0" smtClean="0"/>
          </a:p>
          <a:p>
            <a:pPr lvl="1"/>
            <a:r>
              <a:rPr lang="en-US" dirty="0" err="1" smtClean="0"/>
              <a:t>start_event</a:t>
            </a:r>
            <a:endParaRPr lang="en-US" dirty="0" smtClean="0"/>
          </a:p>
          <a:p>
            <a:pPr lvl="1"/>
            <a:r>
              <a:rPr lang="en-US" dirty="0" smtClean="0"/>
              <a:t>group owner authorities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 on the first sprint</a:t>
            </a:r>
          </a:p>
          <a:p>
            <a:pPr lvl="1"/>
            <a:r>
              <a:rPr lang="en-US" dirty="0"/>
              <a:t>Seamless integration of the existing features</a:t>
            </a:r>
          </a:p>
          <a:p>
            <a:pPr lvl="1"/>
            <a:r>
              <a:rPr lang="en-US" dirty="0"/>
              <a:t>More interactive UI</a:t>
            </a:r>
          </a:p>
          <a:p>
            <a:r>
              <a:rPr lang="en-US" dirty="0"/>
              <a:t>New features</a:t>
            </a:r>
          </a:p>
          <a:p>
            <a:pPr lvl="1"/>
            <a:r>
              <a:rPr lang="en-US" dirty="0" err="1"/>
              <a:t>get_group_description</a:t>
            </a:r>
            <a:endParaRPr lang="en-US" dirty="0"/>
          </a:p>
          <a:p>
            <a:pPr lvl="1"/>
            <a:r>
              <a:rPr lang="en-US" dirty="0" err="1"/>
              <a:t>post_articles</a:t>
            </a:r>
            <a:endParaRPr lang="en-US" dirty="0"/>
          </a:p>
          <a:p>
            <a:pPr lvl="1"/>
            <a:r>
              <a:rPr lang="en-US" dirty="0" err="1"/>
              <a:t>comment_articles</a:t>
            </a:r>
            <a:endParaRPr lang="en-US" dirty="0"/>
          </a:p>
          <a:p>
            <a:pPr lvl="1"/>
            <a:r>
              <a:rPr lang="en-US" strike="sngStrike" dirty="0" err="1">
                <a:solidFill>
                  <a:srgbClr val="FF0000"/>
                </a:solidFill>
              </a:rPr>
              <a:t>start_event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group owner authorities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3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</a:t>
            </a:r>
            <a:r>
              <a:rPr lang="en-IN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backlog lacks of preciseness</a:t>
            </a:r>
          </a:p>
          <a:p>
            <a:r>
              <a:rPr lang="en-US" dirty="0" smtClean="0"/>
              <a:t>Miscommunications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9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types of post (event, link, image,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Group Owner </a:t>
            </a:r>
            <a:r>
              <a:rPr lang="en-US" dirty="0" smtClean="0"/>
              <a:t>authorities</a:t>
            </a:r>
          </a:p>
          <a:p>
            <a:r>
              <a:rPr lang="en-US" dirty="0" smtClean="0"/>
              <a:t>Fetching real-time stock prices using Bloomberg API</a:t>
            </a:r>
            <a:endParaRPr lang="en-US" dirty="0" smtClean="0"/>
          </a:p>
          <a:p>
            <a:r>
              <a:rPr lang="en-US" dirty="0" smtClean="0"/>
              <a:t>Web service </a:t>
            </a:r>
            <a:r>
              <a:rPr lang="en-US" dirty="0" smtClean="0"/>
              <a:t>deployment (</a:t>
            </a:r>
            <a:r>
              <a:rPr lang="en-US" dirty="0" err="1" smtClean="0"/>
              <a:t>Heroku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6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0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77</TotalTime>
  <Words>153</Words>
  <Application>Microsoft Macintosh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Money Club</vt:lpstr>
      <vt:lpstr>Roles </vt:lpstr>
      <vt:lpstr>Money Club</vt:lpstr>
      <vt:lpstr>Sprint Goals</vt:lpstr>
      <vt:lpstr>Progress Review</vt:lpstr>
      <vt:lpstr>Demo</vt:lpstr>
      <vt:lpstr>Sprint Retrospective</vt:lpstr>
      <vt:lpstr>Final Sprint Goals</vt:lpstr>
      <vt:lpstr>Q &amp; A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Club</dc:title>
  <dc:creator>wez</dc:creator>
  <cp:lastModifiedBy>wez</cp:lastModifiedBy>
  <cp:revision>9</cp:revision>
  <dcterms:created xsi:type="dcterms:W3CDTF">2013-11-18T15:16:13Z</dcterms:created>
  <dcterms:modified xsi:type="dcterms:W3CDTF">2013-11-18T18:20:10Z</dcterms:modified>
</cp:coreProperties>
</file>