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7" r:id="rId8"/>
    <p:sldId id="271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6E789-7F62-4961-86A3-5220B589E555}" v="367" dt="2023-10-27T15:52:2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6A11A-14C8-406B-874F-C9D38011BA0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C3F449-3760-4FDB-8050-A67328CF5CB5}">
      <dgm:prSet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Amey Muley 60</a:t>
          </a:r>
        </a:p>
      </dgm:t>
    </dgm:pt>
    <dgm:pt modelId="{DA8CF1AA-9C90-462C-B3FB-7B027852C83D}" type="parTrans" cxnId="{A5281563-3F44-4A6D-9812-987A0CBB0499}">
      <dgm:prSet/>
      <dgm:spPr/>
      <dgm:t>
        <a:bodyPr/>
        <a:lstStyle/>
        <a:p>
          <a:endParaRPr lang="en-IN"/>
        </a:p>
      </dgm:t>
    </dgm:pt>
    <dgm:pt modelId="{6A4F6744-09E9-4685-BF62-A2A7A3A64B6B}" type="sibTrans" cxnId="{A5281563-3F44-4A6D-9812-987A0CBB0499}">
      <dgm:prSet/>
      <dgm:spPr/>
      <dgm:t>
        <a:bodyPr/>
        <a:lstStyle/>
        <a:p>
          <a:endParaRPr lang="en-IN"/>
        </a:p>
      </dgm:t>
    </dgm:pt>
    <dgm:pt modelId="{862B32C0-4843-4F31-8486-605BA8C78DFD}">
      <dgm:prSet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Sahil Dalvi    53</a:t>
          </a:r>
        </a:p>
      </dgm:t>
    </dgm:pt>
    <dgm:pt modelId="{56C9E8BA-1814-4C03-8D4E-DD306E79384B}" type="parTrans" cxnId="{52261C83-EFE0-4D1F-ADED-DCCD6C8E4D1E}">
      <dgm:prSet/>
      <dgm:spPr/>
      <dgm:t>
        <a:bodyPr/>
        <a:lstStyle/>
        <a:p>
          <a:endParaRPr lang="en-IN"/>
        </a:p>
      </dgm:t>
    </dgm:pt>
    <dgm:pt modelId="{14598649-40ED-4F45-A0BE-667EC5323C2E}" type="sibTrans" cxnId="{52261C83-EFE0-4D1F-ADED-DCCD6C8E4D1E}">
      <dgm:prSet/>
      <dgm:spPr/>
      <dgm:t>
        <a:bodyPr/>
        <a:lstStyle/>
        <a:p>
          <a:endParaRPr lang="en-IN"/>
        </a:p>
      </dgm:t>
    </dgm:pt>
    <dgm:pt modelId="{DC6A40D2-416C-489B-A78E-8B3A83512E16}">
      <dgm:prSet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Deepak Adhayake  48</a:t>
          </a:r>
        </a:p>
      </dgm:t>
    </dgm:pt>
    <dgm:pt modelId="{3CC5A351-5861-48B5-8B61-0460A2D6A576}" type="parTrans" cxnId="{C9A281BF-7600-4209-895C-8EF7A5E81045}">
      <dgm:prSet/>
      <dgm:spPr/>
      <dgm:t>
        <a:bodyPr/>
        <a:lstStyle/>
        <a:p>
          <a:endParaRPr lang="en-IN"/>
        </a:p>
      </dgm:t>
    </dgm:pt>
    <dgm:pt modelId="{AF91EF0A-030A-4B29-8BDE-97291EC7F017}" type="sibTrans" cxnId="{C9A281BF-7600-4209-895C-8EF7A5E81045}">
      <dgm:prSet/>
      <dgm:spPr/>
      <dgm:t>
        <a:bodyPr/>
        <a:lstStyle/>
        <a:p>
          <a:endParaRPr lang="en-IN"/>
        </a:p>
      </dgm:t>
    </dgm:pt>
    <dgm:pt modelId="{51859CD6-220E-44D3-AAE8-354FB5A7A268}" type="pres">
      <dgm:prSet presAssocID="{A466A11A-14C8-406B-874F-C9D38011BA01}" presName="linear" presStyleCnt="0">
        <dgm:presLayoutVars>
          <dgm:dir/>
          <dgm:animLvl val="lvl"/>
          <dgm:resizeHandles val="exact"/>
        </dgm:presLayoutVars>
      </dgm:prSet>
      <dgm:spPr/>
    </dgm:pt>
    <dgm:pt modelId="{15A4F544-2D4C-4F54-8963-A359630173D5}" type="pres">
      <dgm:prSet presAssocID="{4FC3F449-3760-4FDB-8050-A67328CF5CB5}" presName="parentLin" presStyleCnt="0"/>
      <dgm:spPr/>
    </dgm:pt>
    <dgm:pt modelId="{D8ADFEF7-E041-45F9-A119-869B7345D371}" type="pres">
      <dgm:prSet presAssocID="{4FC3F449-3760-4FDB-8050-A67328CF5CB5}" presName="parentLeftMargin" presStyleLbl="node1" presStyleIdx="0" presStyleCnt="3"/>
      <dgm:spPr/>
    </dgm:pt>
    <dgm:pt modelId="{041F058C-ED33-4C60-8A21-C9A827AB4CD3}" type="pres">
      <dgm:prSet presAssocID="{4FC3F449-3760-4FDB-8050-A67328CF5C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A2A6CE-DAD7-4F4A-9EC6-D075EB4B6F16}" type="pres">
      <dgm:prSet presAssocID="{4FC3F449-3760-4FDB-8050-A67328CF5CB5}" presName="negativeSpace" presStyleCnt="0"/>
      <dgm:spPr/>
    </dgm:pt>
    <dgm:pt modelId="{E0CD83EE-2640-4D9D-94DD-496173C8BBB5}" type="pres">
      <dgm:prSet presAssocID="{4FC3F449-3760-4FDB-8050-A67328CF5CB5}" presName="childText" presStyleLbl="conFgAcc1" presStyleIdx="0" presStyleCnt="3">
        <dgm:presLayoutVars>
          <dgm:bulletEnabled val="1"/>
        </dgm:presLayoutVars>
      </dgm:prSet>
      <dgm:spPr/>
    </dgm:pt>
    <dgm:pt modelId="{4004054E-49A6-4A1B-A5B5-D951064931F2}" type="pres">
      <dgm:prSet presAssocID="{6A4F6744-09E9-4685-BF62-A2A7A3A64B6B}" presName="spaceBetweenRectangles" presStyleCnt="0"/>
      <dgm:spPr/>
    </dgm:pt>
    <dgm:pt modelId="{E2E85195-2A94-499A-AAD5-A467D9231E87}" type="pres">
      <dgm:prSet presAssocID="{862B32C0-4843-4F31-8486-605BA8C78DFD}" presName="parentLin" presStyleCnt="0"/>
      <dgm:spPr/>
    </dgm:pt>
    <dgm:pt modelId="{ADD0F9D7-A6DF-4035-99D4-CD9071905ED8}" type="pres">
      <dgm:prSet presAssocID="{862B32C0-4843-4F31-8486-605BA8C78DFD}" presName="parentLeftMargin" presStyleLbl="node1" presStyleIdx="0" presStyleCnt="3"/>
      <dgm:spPr/>
    </dgm:pt>
    <dgm:pt modelId="{C040F3C3-1066-4031-9AEE-06DC08D204C7}" type="pres">
      <dgm:prSet presAssocID="{862B32C0-4843-4F31-8486-605BA8C78D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5CE39F-1383-4ABC-9A36-8C671A9B9C32}" type="pres">
      <dgm:prSet presAssocID="{862B32C0-4843-4F31-8486-605BA8C78DFD}" presName="negativeSpace" presStyleCnt="0"/>
      <dgm:spPr/>
    </dgm:pt>
    <dgm:pt modelId="{0DE17C14-3B6D-47A0-A772-9A9B2171719B}" type="pres">
      <dgm:prSet presAssocID="{862B32C0-4843-4F31-8486-605BA8C78DFD}" presName="childText" presStyleLbl="conFgAcc1" presStyleIdx="1" presStyleCnt="3">
        <dgm:presLayoutVars>
          <dgm:bulletEnabled val="1"/>
        </dgm:presLayoutVars>
      </dgm:prSet>
      <dgm:spPr/>
    </dgm:pt>
    <dgm:pt modelId="{C9567E75-8EE3-44E3-A5F8-8BFC6A667299}" type="pres">
      <dgm:prSet presAssocID="{14598649-40ED-4F45-A0BE-667EC5323C2E}" presName="spaceBetweenRectangles" presStyleCnt="0"/>
      <dgm:spPr/>
    </dgm:pt>
    <dgm:pt modelId="{7FEE5537-5AE6-4E2E-9568-FB45B1A35069}" type="pres">
      <dgm:prSet presAssocID="{DC6A40D2-416C-489B-A78E-8B3A83512E16}" presName="parentLin" presStyleCnt="0"/>
      <dgm:spPr/>
    </dgm:pt>
    <dgm:pt modelId="{2CF43CCD-D3E8-4A52-A207-DB883FD97698}" type="pres">
      <dgm:prSet presAssocID="{DC6A40D2-416C-489B-A78E-8B3A83512E16}" presName="parentLeftMargin" presStyleLbl="node1" presStyleIdx="1" presStyleCnt="3"/>
      <dgm:spPr/>
    </dgm:pt>
    <dgm:pt modelId="{CB3BC050-277F-4C03-BCA6-BEE3E3CCEC50}" type="pres">
      <dgm:prSet presAssocID="{DC6A40D2-416C-489B-A78E-8B3A83512E1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8E60DE-B891-4B0D-9664-FEA1C52DCDE6}" type="pres">
      <dgm:prSet presAssocID="{DC6A40D2-416C-489B-A78E-8B3A83512E16}" presName="negativeSpace" presStyleCnt="0"/>
      <dgm:spPr/>
    </dgm:pt>
    <dgm:pt modelId="{0B7DED24-C83F-4A38-9904-8F91AA46BEF1}" type="pres">
      <dgm:prSet presAssocID="{DC6A40D2-416C-489B-A78E-8B3A83512E1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31AE31-F547-490A-9AAB-940FBCE07641}" type="presOf" srcId="{862B32C0-4843-4F31-8486-605BA8C78DFD}" destId="{C040F3C3-1066-4031-9AEE-06DC08D204C7}" srcOrd="1" destOrd="0" presId="urn:microsoft.com/office/officeart/2005/8/layout/list1"/>
    <dgm:cxn modelId="{A5281563-3F44-4A6D-9812-987A0CBB0499}" srcId="{A466A11A-14C8-406B-874F-C9D38011BA01}" destId="{4FC3F449-3760-4FDB-8050-A67328CF5CB5}" srcOrd="0" destOrd="0" parTransId="{DA8CF1AA-9C90-462C-B3FB-7B027852C83D}" sibTransId="{6A4F6744-09E9-4685-BF62-A2A7A3A64B6B}"/>
    <dgm:cxn modelId="{BFF28748-614B-4FEE-A7C8-16BE421FF90D}" type="presOf" srcId="{DC6A40D2-416C-489B-A78E-8B3A83512E16}" destId="{2CF43CCD-D3E8-4A52-A207-DB883FD97698}" srcOrd="0" destOrd="0" presId="urn:microsoft.com/office/officeart/2005/8/layout/list1"/>
    <dgm:cxn modelId="{D478EF4F-967C-4FA1-B03C-4D8D85947036}" type="presOf" srcId="{862B32C0-4843-4F31-8486-605BA8C78DFD}" destId="{ADD0F9D7-A6DF-4035-99D4-CD9071905ED8}" srcOrd="0" destOrd="0" presId="urn:microsoft.com/office/officeart/2005/8/layout/list1"/>
    <dgm:cxn modelId="{52261C83-EFE0-4D1F-ADED-DCCD6C8E4D1E}" srcId="{A466A11A-14C8-406B-874F-C9D38011BA01}" destId="{862B32C0-4843-4F31-8486-605BA8C78DFD}" srcOrd="1" destOrd="0" parTransId="{56C9E8BA-1814-4C03-8D4E-DD306E79384B}" sibTransId="{14598649-40ED-4F45-A0BE-667EC5323C2E}"/>
    <dgm:cxn modelId="{E4D3278F-AB75-464B-9531-EC565BF88C4A}" type="presOf" srcId="{A466A11A-14C8-406B-874F-C9D38011BA01}" destId="{51859CD6-220E-44D3-AAE8-354FB5A7A268}" srcOrd="0" destOrd="0" presId="urn:microsoft.com/office/officeart/2005/8/layout/list1"/>
    <dgm:cxn modelId="{BEF251AA-4688-4B6C-AF4F-E9D07961B8A8}" type="presOf" srcId="{DC6A40D2-416C-489B-A78E-8B3A83512E16}" destId="{CB3BC050-277F-4C03-BCA6-BEE3E3CCEC50}" srcOrd="1" destOrd="0" presId="urn:microsoft.com/office/officeart/2005/8/layout/list1"/>
    <dgm:cxn modelId="{C9A281BF-7600-4209-895C-8EF7A5E81045}" srcId="{A466A11A-14C8-406B-874F-C9D38011BA01}" destId="{DC6A40D2-416C-489B-A78E-8B3A83512E16}" srcOrd="2" destOrd="0" parTransId="{3CC5A351-5861-48B5-8B61-0460A2D6A576}" sibTransId="{AF91EF0A-030A-4B29-8BDE-97291EC7F017}"/>
    <dgm:cxn modelId="{46BE74D9-5827-46E7-BF75-7A787C177703}" type="presOf" srcId="{4FC3F449-3760-4FDB-8050-A67328CF5CB5}" destId="{041F058C-ED33-4C60-8A21-C9A827AB4CD3}" srcOrd="1" destOrd="0" presId="urn:microsoft.com/office/officeart/2005/8/layout/list1"/>
    <dgm:cxn modelId="{985ABEE5-F23D-4C0D-90E7-D5A9308A9786}" type="presOf" srcId="{4FC3F449-3760-4FDB-8050-A67328CF5CB5}" destId="{D8ADFEF7-E041-45F9-A119-869B7345D371}" srcOrd="0" destOrd="0" presId="urn:microsoft.com/office/officeart/2005/8/layout/list1"/>
    <dgm:cxn modelId="{3BC6B726-1B36-4DC1-8D01-7DDFDEACC393}" type="presParOf" srcId="{51859CD6-220E-44D3-AAE8-354FB5A7A268}" destId="{15A4F544-2D4C-4F54-8963-A359630173D5}" srcOrd="0" destOrd="0" presId="urn:microsoft.com/office/officeart/2005/8/layout/list1"/>
    <dgm:cxn modelId="{F9223801-1968-49CD-8C50-33B4113DED59}" type="presParOf" srcId="{15A4F544-2D4C-4F54-8963-A359630173D5}" destId="{D8ADFEF7-E041-45F9-A119-869B7345D371}" srcOrd="0" destOrd="0" presId="urn:microsoft.com/office/officeart/2005/8/layout/list1"/>
    <dgm:cxn modelId="{0FC86D19-59BA-4CB9-8C45-9259041E4A36}" type="presParOf" srcId="{15A4F544-2D4C-4F54-8963-A359630173D5}" destId="{041F058C-ED33-4C60-8A21-C9A827AB4CD3}" srcOrd="1" destOrd="0" presId="urn:microsoft.com/office/officeart/2005/8/layout/list1"/>
    <dgm:cxn modelId="{14B03D33-9756-4C0B-AF3A-BA79AA687E03}" type="presParOf" srcId="{51859CD6-220E-44D3-AAE8-354FB5A7A268}" destId="{4BA2A6CE-DAD7-4F4A-9EC6-D075EB4B6F16}" srcOrd="1" destOrd="0" presId="urn:microsoft.com/office/officeart/2005/8/layout/list1"/>
    <dgm:cxn modelId="{6FE70F3C-ADC0-4A1E-BE77-9F99A10E7CB1}" type="presParOf" srcId="{51859CD6-220E-44D3-AAE8-354FB5A7A268}" destId="{E0CD83EE-2640-4D9D-94DD-496173C8BBB5}" srcOrd="2" destOrd="0" presId="urn:microsoft.com/office/officeart/2005/8/layout/list1"/>
    <dgm:cxn modelId="{E03CD4B1-5E2D-4981-8ECE-6500D8F00866}" type="presParOf" srcId="{51859CD6-220E-44D3-AAE8-354FB5A7A268}" destId="{4004054E-49A6-4A1B-A5B5-D951064931F2}" srcOrd="3" destOrd="0" presId="urn:microsoft.com/office/officeart/2005/8/layout/list1"/>
    <dgm:cxn modelId="{4388A268-AC7E-46EC-A289-70BF0357E10E}" type="presParOf" srcId="{51859CD6-220E-44D3-AAE8-354FB5A7A268}" destId="{E2E85195-2A94-499A-AAD5-A467D9231E87}" srcOrd="4" destOrd="0" presId="urn:microsoft.com/office/officeart/2005/8/layout/list1"/>
    <dgm:cxn modelId="{9E8EABEF-51A8-4E2A-B177-527AEBCFD6FE}" type="presParOf" srcId="{E2E85195-2A94-499A-AAD5-A467D9231E87}" destId="{ADD0F9D7-A6DF-4035-99D4-CD9071905ED8}" srcOrd="0" destOrd="0" presId="urn:microsoft.com/office/officeart/2005/8/layout/list1"/>
    <dgm:cxn modelId="{48C19B60-9E27-445F-B830-C13926228B44}" type="presParOf" srcId="{E2E85195-2A94-499A-AAD5-A467D9231E87}" destId="{C040F3C3-1066-4031-9AEE-06DC08D204C7}" srcOrd="1" destOrd="0" presId="urn:microsoft.com/office/officeart/2005/8/layout/list1"/>
    <dgm:cxn modelId="{8073016A-F4E6-42D6-B524-B548C49FB5BF}" type="presParOf" srcId="{51859CD6-220E-44D3-AAE8-354FB5A7A268}" destId="{8F5CE39F-1383-4ABC-9A36-8C671A9B9C32}" srcOrd="5" destOrd="0" presId="urn:microsoft.com/office/officeart/2005/8/layout/list1"/>
    <dgm:cxn modelId="{90384C15-C7E9-4FE2-A3A3-9EBE58016109}" type="presParOf" srcId="{51859CD6-220E-44D3-AAE8-354FB5A7A268}" destId="{0DE17C14-3B6D-47A0-A772-9A9B2171719B}" srcOrd="6" destOrd="0" presId="urn:microsoft.com/office/officeart/2005/8/layout/list1"/>
    <dgm:cxn modelId="{46758464-B258-42A6-B285-E596C1B60A62}" type="presParOf" srcId="{51859CD6-220E-44D3-AAE8-354FB5A7A268}" destId="{C9567E75-8EE3-44E3-A5F8-8BFC6A667299}" srcOrd="7" destOrd="0" presId="urn:microsoft.com/office/officeart/2005/8/layout/list1"/>
    <dgm:cxn modelId="{C1E1C1B0-E8C9-4933-A99F-589B618DECD9}" type="presParOf" srcId="{51859CD6-220E-44D3-AAE8-354FB5A7A268}" destId="{7FEE5537-5AE6-4E2E-9568-FB45B1A35069}" srcOrd="8" destOrd="0" presId="urn:microsoft.com/office/officeart/2005/8/layout/list1"/>
    <dgm:cxn modelId="{DB9E47D6-7272-41D3-9E30-599590988D17}" type="presParOf" srcId="{7FEE5537-5AE6-4E2E-9568-FB45B1A35069}" destId="{2CF43CCD-D3E8-4A52-A207-DB883FD97698}" srcOrd="0" destOrd="0" presId="urn:microsoft.com/office/officeart/2005/8/layout/list1"/>
    <dgm:cxn modelId="{1A7D6DCB-4957-4205-AA5D-45041EC76A18}" type="presParOf" srcId="{7FEE5537-5AE6-4E2E-9568-FB45B1A35069}" destId="{CB3BC050-277F-4C03-BCA6-BEE3E3CCEC50}" srcOrd="1" destOrd="0" presId="urn:microsoft.com/office/officeart/2005/8/layout/list1"/>
    <dgm:cxn modelId="{C2A99006-F025-4C59-B24B-7E91ED321CDA}" type="presParOf" srcId="{51859CD6-220E-44D3-AAE8-354FB5A7A268}" destId="{C38E60DE-B891-4B0D-9664-FEA1C52DCDE6}" srcOrd="9" destOrd="0" presId="urn:microsoft.com/office/officeart/2005/8/layout/list1"/>
    <dgm:cxn modelId="{EC0649D1-E2F0-41BC-AF9E-956F3B03FC19}" type="presParOf" srcId="{51859CD6-220E-44D3-AAE8-354FB5A7A268}" destId="{0B7DED24-C83F-4A38-9904-8F91AA46BE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346D1-187B-4E9B-8425-C372F6C19F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59DE4F-AC51-4321-ABFE-547744A00F30}">
      <dgm:prSet phldr="0"/>
      <dgm:spPr/>
      <dgm:t>
        <a:bodyPr/>
        <a:lstStyle/>
        <a:p>
          <a:pPr rtl="0"/>
          <a:r>
            <a:rPr lang="en-US" dirty="0"/>
            <a:t>Smart speaker is project about converting a normal speaker into a smart Ai enables assistant which will enhance daily life activities.</a:t>
          </a:r>
        </a:p>
      </dgm:t>
    </dgm:pt>
    <dgm:pt modelId="{9A6D874F-A38F-45E5-AEB9-713B4B57BB25}" type="parTrans" cxnId="{A668483A-D546-4E1D-B620-BA18A20419EF}">
      <dgm:prSet/>
      <dgm:spPr/>
      <dgm:t>
        <a:bodyPr/>
        <a:lstStyle/>
        <a:p>
          <a:endParaRPr lang="en-US"/>
        </a:p>
      </dgm:t>
    </dgm:pt>
    <dgm:pt modelId="{536CAF20-E97B-4E44-93A2-F15D7CB1CA79}" type="sibTrans" cxnId="{A668483A-D546-4E1D-B620-BA18A20419EF}">
      <dgm:prSet/>
      <dgm:spPr/>
      <dgm:t>
        <a:bodyPr/>
        <a:lstStyle/>
        <a:p>
          <a:endParaRPr lang="en-US"/>
        </a:p>
      </dgm:t>
    </dgm:pt>
    <dgm:pt modelId="{4162DDFB-ED6A-4B16-991B-54DACFD7465A}">
      <dgm:prSet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By</a:t>
          </a:r>
          <a:r>
            <a:rPr lang="en-US" baseline="0" dirty="0">
              <a:latin typeface="Avenir Next LT Pro Light"/>
            </a:rPr>
            <a:t> only giving voice commands it carries out different operations based on user’s desires.</a:t>
          </a:r>
          <a:endParaRPr lang="en-US" dirty="0">
            <a:latin typeface="Avenir Next LT Pro Light"/>
          </a:endParaRPr>
        </a:p>
      </dgm:t>
    </dgm:pt>
    <dgm:pt modelId="{5B253310-D329-439E-9BB2-662EA3630D9A}" type="parTrans" cxnId="{3A5BE378-FAF6-48F0-B8F8-8B6E6CBE92FB}">
      <dgm:prSet/>
      <dgm:spPr/>
      <dgm:t>
        <a:bodyPr/>
        <a:lstStyle/>
        <a:p>
          <a:endParaRPr lang="en-IN"/>
        </a:p>
      </dgm:t>
    </dgm:pt>
    <dgm:pt modelId="{52A6C0B2-D64A-473C-9408-003BE42F67A9}" type="sibTrans" cxnId="{3A5BE378-FAF6-48F0-B8F8-8B6E6CBE92FB}">
      <dgm:prSet/>
      <dgm:spPr/>
      <dgm:t>
        <a:bodyPr/>
        <a:lstStyle/>
        <a:p>
          <a:endParaRPr lang="en-US"/>
        </a:p>
      </dgm:t>
    </dgm:pt>
    <dgm:pt modelId="{03B13A87-EEFC-4BDB-A985-CDF226801B9A}">
      <dgm:prSet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 It fulfils services like whether info , internet surfing, IoT enabled devices and much more by using simple voice commands.</a:t>
          </a:r>
        </a:p>
      </dgm:t>
    </dgm:pt>
    <dgm:pt modelId="{94B99056-7765-4304-94E0-6B22DAEF3C79}" type="parTrans" cxnId="{CFA12A79-4A10-4EFF-B18C-BDA09EA463FD}">
      <dgm:prSet/>
      <dgm:spPr/>
      <dgm:t>
        <a:bodyPr/>
        <a:lstStyle/>
        <a:p>
          <a:endParaRPr lang="en-IN"/>
        </a:p>
      </dgm:t>
    </dgm:pt>
    <dgm:pt modelId="{312E59E6-546A-4523-A9D8-C0DF7BA4C19D}" type="sibTrans" cxnId="{CFA12A79-4A10-4EFF-B18C-BDA09EA463FD}">
      <dgm:prSet/>
      <dgm:spPr/>
      <dgm:t>
        <a:bodyPr/>
        <a:lstStyle/>
        <a:p>
          <a:endParaRPr lang="en-US"/>
        </a:p>
      </dgm:t>
    </dgm:pt>
    <dgm:pt modelId="{0FB8A4C3-7CFC-4C4B-A763-CBB163CDCB19}">
      <dgm:prSet phldr="0"/>
      <dgm:spPr/>
      <dgm:t>
        <a:bodyPr/>
        <a:lstStyle/>
        <a:p>
          <a:pPr rtl="0"/>
          <a:r>
            <a:rPr lang="en-US" dirty="0"/>
            <a:t>Artificial intelligence and machine learning algorithms provides an edge to make humans life more efficient.</a:t>
          </a:r>
        </a:p>
      </dgm:t>
    </dgm:pt>
    <dgm:pt modelId="{6EB40071-ED03-4B61-925A-8112A8E0C8AE}" type="parTrans" cxnId="{3C9847D9-9D2E-4CC9-9BFE-CC30710E3507}">
      <dgm:prSet/>
      <dgm:spPr/>
      <dgm:t>
        <a:bodyPr/>
        <a:lstStyle/>
        <a:p>
          <a:endParaRPr lang="en-IN"/>
        </a:p>
      </dgm:t>
    </dgm:pt>
    <dgm:pt modelId="{2C18F61E-2F65-4B4E-A4E9-D032F2A14AEE}" type="sibTrans" cxnId="{3C9847D9-9D2E-4CC9-9BFE-CC30710E3507}">
      <dgm:prSet/>
      <dgm:spPr/>
      <dgm:t>
        <a:bodyPr/>
        <a:lstStyle/>
        <a:p>
          <a:endParaRPr lang="en-US"/>
        </a:p>
      </dgm:t>
    </dgm:pt>
    <dgm:pt modelId="{401CD6AC-2454-49F4-9D3E-B8842099FA89}" type="pres">
      <dgm:prSet presAssocID="{6F9346D1-187B-4E9B-8425-C372F6C19FD3}" presName="outerComposite" presStyleCnt="0">
        <dgm:presLayoutVars>
          <dgm:chMax val="5"/>
          <dgm:dir/>
          <dgm:resizeHandles val="exact"/>
        </dgm:presLayoutVars>
      </dgm:prSet>
      <dgm:spPr/>
    </dgm:pt>
    <dgm:pt modelId="{22FD3879-FEA2-4288-9738-C9A1AA0423FF}" type="pres">
      <dgm:prSet presAssocID="{6F9346D1-187B-4E9B-8425-C372F6C19FD3}" presName="dummyMaxCanvas" presStyleCnt="0">
        <dgm:presLayoutVars/>
      </dgm:prSet>
      <dgm:spPr/>
    </dgm:pt>
    <dgm:pt modelId="{818D7D6C-D1C2-4121-BF94-7250C430A2C3}" type="pres">
      <dgm:prSet presAssocID="{6F9346D1-187B-4E9B-8425-C372F6C19FD3}" presName="FourNodes_1" presStyleLbl="node1" presStyleIdx="0" presStyleCnt="4">
        <dgm:presLayoutVars>
          <dgm:bulletEnabled val="1"/>
        </dgm:presLayoutVars>
      </dgm:prSet>
      <dgm:spPr/>
    </dgm:pt>
    <dgm:pt modelId="{69E0C356-CE83-4821-9A4C-BC617950D4E0}" type="pres">
      <dgm:prSet presAssocID="{6F9346D1-187B-4E9B-8425-C372F6C19FD3}" presName="FourNodes_2" presStyleLbl="node1" presStyleIdx="1" presStyleCnt="4">
        <dgm:presLayoutVars>
          <dgm:bulletEnabled val="1"/>
        </dgm:presLayoutVars>
      </dgm:prSet>
      <dgm:spPr/>
    </dgm:pt>
    <dgm:pt modelId="{5FF71576-E189-4C70-923C-27DCEE054F10}" type="pres">
      <dgm:prSet presAssocID="{6F9346D1-187B-4E9B-8425-C372F6C19FD3}" presName="FourNodes_3" presStyleLbl="node1" presStyleIdx="2" presStyleCnt="4">
        <dgm:presLayoutVars>
          <dgm:bulletEnabled val="1"/>
        </dgm:presLayoutVars>
      </dgm:prSet>
      <dgm:spPr/>
    </dgm:pt>
    <dgm:pt modelId="{5C3EFF48-614A-49D0-B4BF-EBB58594B2D4}" type="pres">
      <dgm:prSet presAssocID="{6F9346D1-187B-4E9B-8425-C372F6C19FD3}" presName="FourNodes_4" presStyleLbl="node1" presStyleIdx="3" presStyleCnt="4">
        <dgm:presLayoutVars>
          <dgm:bulletEnabled val="1"/>
        </dgm:presLayoutVars>
      </dgm:prSet>
      <dgm:spPr/>
    </dgm:pt>
    <dgm:pt modelId="{1058C31F-E25F-4D9C-86C3-64EF53E0E57A}" type="pres">
      <dgm:prSet presAssocID="{6F9346D1-187B-4E9B-8425-C372F6C19FD3}" presName="FourConn_1-2" presStyleLbl="fgAccFollowNode1" presStyleIdx="0" presStyleCnt="3">
        <dgm:presLayoutVars>
          <dgm:bulletEnabled val="1"/>
        </dgm:presLayoutVars>
      </dgm:prSet>
      <dgm:spPr/>
    </dgm:pt>
    <dgm:pt modelId="{A9DEB3F6-FA28-43FB-88C9-F9F97806B8CF}" type="pres">
      <dgm:prSet presAssocID="{6F9346D1-187B-4E9B-8425-C372F6C19FD3}" presName="FourConn_2-3" presStyleLbl="fgAccFollowNode1" presStyleIdx="1" presStyleCnt="3">
        <dgm:presLayoutVars>
          <dgm:bulletEnabled val="1"/>
        </dgm:presLayoutVars>
      </dgm:prSet>
      <dgm:spPr/>
    </dgm:pt>
    <dgm:pt modelId="{638CC83D-2C75-44BC-A22F-D32170D34844}" type="pres">
      <dgm:prSet presAssocID="{6F9346D1-187B-4E9B-8425-C372F6C19FD3}" presName="FourConn_3-4" presStyleLbl="fgAccFollowNode1" presStyleIdx="2" presStyleCnt="3">
        <dgm:presLayoutVars>
          <dgm:bulletEnabled val="1"/>
        </dgm:presLayoutVars>
      </dgm:prSet>
      <dgm:spPr/>
    </dgm:pt>
    <dgm:pt modelId="{81C65B1C-5A19-4492-8B5D-37ABA8A407AA}" type="pres">
      <dgm:prSet presAssocID="{6F9346D1-187B-4E9B-8425-C372F6C19FD3}" presName="FourNodes_1_text" presStyleLbl="node1" presStyleIdx="3" presStyleCnt="4">
        <dgm:presLayoutVars>
          <dgm:bulletEnabled val="1"/>
        </dgm:presLayoutVars>
      </dgm:prSet>
      <dgm:spPr/>
    </dgm:pt>
    <dgm:pt modelId="{E0566E03-D00E-44D6-AA1C-37C5AA7E60E5}" type="pres">
      <dgm:prSet presAssocID="{6F9346D1-187B-4E9B-8425-C372F6C19FD3}" presName="FourNodes_2_text" presStyleLbl="node1" presStyleIdx="3" presStyleCnt="4">
        <dgm:presLayoutVars>
          <dgm:bulletEnabled val="1"/>
        </dgm:presLayoutVars>
      </dgm:prSet>
      <dgm:spPr/>
    </dgm:pt>
    <dgm:pt modelId="{48EB9752-34AA-44BA-9467-A644B490FB35}" type="pres">
      <dgm:prSet presAssocID="{6F9346D1-187B-4E9B-8425-C372F6C19FD3}" presName="FourNodes_3_text" presStyleLbl="node1" presStyleIdx="3" presStyleCnt="4">
        <dgm:presLayoutVars>
          <dgm:bulletEnabled val="1"/>
        </dgm:presLayoutVars>
      </dgm:prSet>
      <dgm:spPr/>
    </dgm:pt>
    <dgm:pt modelId="{870E7AF8-7E14-4EFB-988E-925A576F2335}" type="pres">
      <dgm:prSet presAssocID="{6F9346D1-187B-4E9B-8425-C372F6C19FD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B9FA51F-78C7-4BA0-96BC-52E08286EFC3}" type="presOf" srcId="{0FB8A4C3-7CFC-4C4B-A763-CBB163CDCB19}" destId="{5C3EFF48-614A-49D0-B4BF-EBB58594B2D4}" srcOrd="0" destOrd="0" presId="urn:microsoft.com/office/officeart/2005/8/layout/vProcess5"/>
    <dgm:cxn modelId="{0CD7F538-F843-40DC-AEEF-8B681DB2E63A}" type="presOf" srcId="{312E59E6-546A-4523-A9D8-C0DF7BA4C19D}" destId="{638CC83D-2C75-44BC-A22F-D32170D34844}" srcOrd="0" destOrd="0" presId="urn:microsoft.com/office/officeart/2005/8/layout/vProcess5"/>
    <dgm:cxn modelId="{A668483A-D546-4E1D-B620-BA18A20419EF}" srcId="{6F9346D1-187B-4E9B-8425-C372F6C19FD3}" destId="{3E59DE4F-AC51-4321-ABFE-547744A00F30}" srcOrd="0" destOrd="0" parTransId="{9A6D874F-A38F-45E5-AEB9-713B4B57BB25}" sibTransId="{536CAF20-E97B-4E44-93A2-F15D7CB1CA79}"/>
    <dgm:cxn modelId="{CDFC9C40-F162-4F0F-A0E6-CBA07BA3DEBD}" type="presOf" srcId="{3E59DE4F-AC51-4321-ABFE-547744A00F30}" destId="{818D7D6C-D1C2-4121-BF94-7250C430A2C3}" srcOrd="0" destOrd="0" presId="urn:microsoft.com/office/officeart/2005/8/layout/vProcess5"/>
    <dgm:cxn modelId="{36A43067-7D5A-4BE7-A51A-A5C2321DEFCA}" type="presOf" srcId="{6F9346D1-187B-4E9B-8425-C372F6C19FD3}" destId="{401CD6AC-2454-49F4-9D3E-B8842099FA89}" srcOrd="0" destOrd="0" presId="urn:microsoft.com/office/officeart/2005/8/layout/vProcess5"/>
    <dgm:cxn modelId="{B08F4A4E-0584-46E4-AF54-E5ACAB9D6AD7}" type="presOf" srcId="{0FB8A4C3-7CFC-4C4B-A763-CBB163CDCB19}" destId="{870E7AF8-7E14-4EFB-988E-925A576F2335}" srcOrd="1" destOrd="0" presId="urn:microsoft.com/office/officeart/2005/8/layout/vProcess5"/>
    <dgm:cxn modelId="{F8AFE851-5C7C-4709-93A6-C5ABEA9CD655}" type="presOf" srcId="{4162DDFB-ED6A-4B16-991B-54DACFD7465A}" destId="{69E0C356-CE83-4821-9A4C-BC617950D4E0}" srcOrd="0" destOrd="0" presId="urn:microsoft.com/office/officeart/2005/8/layout/vProcess5"/>
    <dgm:cxn modelId="{3A5BE378-FAF6-48F0-B8F8-8B6E6CBE92FB}" srcId="{6F9346D1-187B-4E9B-8425-C372F6C19FD3}" destId="{4162DDFB-ED6A-4B16-991B-54DACFD7465A}" srcOrd="1" destOrd="0" parTransId="{5B253310-D329-439E-9BB2-662EA3630D9A}" sibTransId="{52A6C0B2-D64A-473C-9408-003BE42F67A9}"/>
    <dgm:cxn modelId="{CFA12A79-4A10-4EFF-B18C-BDA09EA463FD}" srcId="{6F9346D1-187B-4E9B-8425-C372F6C19FD3}" destId="{03B13A87-EEFC-4BDB-A985-CDF226801B9A}" srcOrd="2" destOrd="0" parTransId="{94B99056-7765-4304-94E0-6B22DAEF3C79}" sibTransId="{312E59E6-546A-4523-A9D8-C0DF7BA4C19D}"/>
    <dgm:cxn modelId="{8967D89A-B755-41B2-A46D-E30A1339E75B}" type="presOf" srcId="{03B13A87-EEFC-4BDB-A985-CDF226801B9A}" destId="{5FF71576-E189-4C70-923C-27DCEE054F10}" srcOrd="0" destOrd="0" presId="urn:microsoft.com/office/officeart/2005/8/layout/vProcess5"/>
    <dgm:cxn modelId="{B6BF78A9-35F4-444F-AF11-F6356413E1BD}" type="presOf" srcId="{3E59DE4F-AC51-4321-ABFE-547744A00F30}" destId="{81C65B1C-5A19-4492-8B5D-37ABA8A407AA}" srcOrd="1" destOrd="0" presId="urn:microsoft.com/office/officeart/2005/8/layout/vProcess5"/>
    <dgm:cxn modelId="{C77175B8-BB43-4DFA-A420-0112C77FA7CA}" type="presOf" srcId="{536CAF20-E97B-4E44-93A2-F15D7CB1CA79}" destId="{1058C31F-E25F-4D9C-86C3-64EF53E0E57A}" srcOrd="0" destOrd="0" presId="urn:microsoft.com/office/officeart/2005/8/layout/vProcess5"/>
    <dgm:cxn modelId="{33BBEEC1-C93D-4815-A755-6E62E6100CCB}" type="presOf" srcId="{4162DDFB-ED6A-4B16-991B-54DACFD7465A}" destId="{E0566E03-D00E-44D6-AA1C-37C5AA7E60E5}" srcOrd="1" destOrd="0" presId="urn:microsoft.com/office/officeart/2005/8/layout/vProcess5"/>
    <dgm:cxn modelId="{399E35C4-C21F-469A-92F7-1917591046CE}" type="presOf" srcId="{52A6C0B2-D64A-473C-9408-003BE42F67A9}" destId="{A9DEB3F6-FA28-43FB-88C9-F9F97806B8CF}" srcOrd="0" destOrd="0" presId="urn:microsoft.com/office/officeart/2005/8/layout/vProcess5"/>
    <dgm:cxn modelId="{E92874CD-727F-4EFD-80AE-3671BF9CD5EE}" type="presOf" srcId="{03B13A87-EEFC-4BDB-A985-CDF226801B9A}" destId="{48EB9752-34AA-44BA-9467-A644B490FB35}" srcOrd="1" destOrd="0" presId="urn:microsoft.com/office/officeart/2005/8/layout/vProcess5"/>
    <dgm:cxn modelId="{3C9847D9-9D2E-4CC9-9BFE-CC30710E3507}" srcId="{6F9346D1-187B-4E9B-8425-C372F6C19FD3}" destId="{0FB8A4C3-7CFC-4C4B-A763-CBB163CDCB19}" srcOrd="3" destOrd="0" parTransId="{6EB40071-ED03-4B61-925A-8112A8E0C8AE}" sibTransId="{2C18F61E-2F65-4B4E-A4E9-D032F2A14AEE}"/>
    <dgm:cxn modelId="{A5E5BFE4-DA8C-40AB-BA6E-DE6F33FE168A}" type="presParOf" srcId="{401CD6AC-2454-49F4-9D3E-B8842099FA89}" destId="{22FD3879-FEA2-4288-9738-C9A1AA0423FF}" srcOrd="0" destOrd="0" presId="urn:microsoft.com/office/officeart/2005/8/layout/vProcess5"/>
    <dgm:cxn modelId="{211AF00A-0D15-46D8-AC82-97AA8544395C}" type="presParOf" srcId="{401CD6AC-2454-49F4-9D3E-B8842099FA89}" destId="{818D7D6C-D1C2-4121-BF94-7250C430A2C3}" srcOrd="1" destOrd="0" presId="urn:microsoft.com/office/officeart/2005/8/layout/vProcess5"/>
    <dgm:cxn modelId="{6752D504-9EFF-4A9E-A16B-6C77D301376B}" type="presParOf" srcId="{401CD6AC-2454-49F4-9D3E-B8842099FA89}" destId="{69E0C356-CE83-4821-9A4C-BC617950D4E0}" srcOrd="2" destOrd="0" presId="urn:microsoft.com/office/officeart/2005/8/layout/vProcess5"/>
    <dgm:cxn modelId="{5BA03D1E-9FB3-4B49-B6EF-DB27C2B276CE}" type="presParOf" srcId="{401CD6AC-2454-49F4-9D3E-B8842099FA89}" destId="{5FF71576-E189-4C70-923C-27DCEE054F10}" srcOrd="3" destOrd="0" presId="urn:microsoft.com/office/officeart/2005/8/layout/vProcess5"/>
    <dgm:cxn modelId="{C3F505BD-ABBE-4D9D-983D-F6FACD291A16}" type="presParOf" srcId="{401CD6AC-2454-49F4-9D3E-B8842099FA89}" destId="{5C3EFF48-614A-49D0-B4BF-EBB58594B2D4}" srcOrd="4" destOrd="0" presId="urn:microsoft.com/office/officeart/2005/8/layout/vProcess5"/>
    <dgm:cxn modelId="{9EBFF90B-8599-42A4-816F-C8069AFE5965}" type="presParOf" srcId="{401CD6AC-2454-49F4-9D3E-B8842099FA89}" destId="{1058C31F-E25F-4D9C-86C3-64EF53E0E57A}" srcOrd="5" destOrd="0" presId="urn:microsoft.com/office/officeart/2005/8/layout/vProcess5"/>
    <dgm:cxn modelId="{1853BC56-6576-4EFA-BC18-7404B1F08D25}" type="presParOf" srcId="{401CD6AC-2454-49F4-9D3E-B8842099FA89}" destId="{A9DEB3F6-FA28-43FB-88C9-F9F97806B8CF}" srcOrd="6" destOrd="0" presId="urn:microsoft.com/office/officeart/2005/8/layout/vProcess5"/>
    <dgm:cxn modelId="{373B2F03-6E58-4756-9568-595B4635E23D}" type="presParOf" srcId="{401CD6AC-2454-49F4-9D3E-B8842099FA89}" destId="{638CC83D-2C75-44BC-A22F-D32170D34844}" srcOrd="7" destOrd="0" presId="urn:microsoft.com/office/officeart/2005/8/layout/vProcess5"/>
    <dgm:cxn modelId="{ED97DB01-8DBF-4CA0-B607-0C4472603813}" type="presParOf" srcId="{401CD6AC-2454-49F4-9D3E-B8842099FA89}" destId="{81C65B1C-5A19-4492-8B5D-37ABA8A407AA}" srcOrd="8" destOrd="0" presId="urn:microsoft.com/office/officeart/2005/8/layout/vProcess5"/>
    <dgm:cxn modelId="{DBC94279-0FA6-43D5-B1FC-9599C013D47A}" type="presParOf" srcId="{401CD6AC-2454-49F4-9D3E-B8842099FA89}" destId="{E0566E03-D00E-44D6-AA1C-37C5AA7E60E5}" srcOrd="9" destOrd="0" presId="urn:microsoft.com/office/officeart/2005/8/layout/vProcess5"/>
    <dgm:cxn modelId="{A3C53791-26EB-4242-9C4C-A8C9FB64513E}" type="presParOf" srcId="{401CD6AC-2454-49F4-9D3E-B8842099FA89}" destId="{48EB9752-34AA-44BA-9467-A644B490FB35}" srcOrd="10" destOrd="0" presId="urn:microsoft.com/office/officeart/2005/8/layout/vProcess5"/>
    <dgm:cxn modelId="{0265C69A-5BE5-417B-9E37-3A13C7473AE5}" type="presParOf" srcId="{401CD6AC-2454-49F4-9D3E-B8842099FA89}" destId="{870E7AF8-7E14-4EFB-988E-925A576F233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8DFC5B-080B-4D9D-A4DD-8B6DC77A179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779C9E-EFF4-48F3-A3DB-050037C9534C}">
      <dgm:prSet/>
      <dgm:spPr/>
      <dgm:t>
        <a:bodyPr/>
        <a:lstStyle/>
        <a:p>
          <a:r>
            <a:rPr lang="en-US"/>
            <a:t>Enhance</a:t>
          </a:r>
        </a:p>
      </dgm:t>
    </dgm:pt>
    <dgm:pt modelId="{73823EB9-12EE-4212-9BAF-64548EB78F45}" type="parTrans" cxnId="{5D58C5C0-B3E2-4BA5-8F3A-0D059A332BFB}">
      <dgm:prSet/>
      <dgm:spPr/>
      <dgm:t>
        <a:bodyPr/>
        <a:lstStyle/>
        <a:p>
          <a:endParaRPr lang="en-US"/>
        </a:p>
      </dgm:t>
    </dgm:pt>
    <dgm:pt modelId="{63AED2AB-A4E3-4C59-A646-3F7F566E4261}" type="sibTrans" cxnId="{5D58C5C0-B3E2-4BA5-8F3A-0D059A332BFB}">
      <dgm:prSet/>
      <dgm:spPr/>
      <dgm:t>
        <a:bodyPr/>
        <a:lstStyle/>
        <a:p>
          <a:endParaRPr lang="en-US"/>
        </a:p>
      </dgm:t>
    </dgm:pt>
    <dgm:pt modelId="{DF97E222-E88D-48BB-B19D-1E0B61B8A63C}">
      <dgm:prSet/>
      <dgm:spPr/>
      <dgm:t>
        <a:bodyPr/>
        <a:lstStyle/>
        <a:p>
          <a:r>
            <a:rPr lang="en-US"/>
            <a:t>Enhance User Convenience</a:t>
          </a:r>
        </a:p>
      </dgm:t>
    </dgm:pt>
    <dgm:pt modelId="{B1625C06-AAA0-466E-ADA8-C305248D50B2}" type="parTrans" cxnId="{2BE85D30-1DC2-41B1-9D06-68700C5AF81A}">
      <dgm:prSet/>
      <dgm:spPr/>
      <dgm:t>
        <a:bodyPr/>
        <a:lstStyle/>
        <a:p>
          <a:endParaRPr lang="en-US"/>
        </a:p>
      </dgm:t>
    </dgm:pt>
    <dgm:pt modelId="{26B7FAA5-D8BD-48A2-917A-4DDE8B15BB83}" type="sibTrans" cxnId="{2BE85D30-1DC2-41B1-9D06-68700C5AF81A}">
      <dgm:prSet/>
      <dgm:spPr/>
      <dgm:t>
        <a:bodyPr/>
        <a:lstStyle/>
        <a:p>
          <a:endParaRPr lang="en-US"/>
        </a:p>
      </dgm:t>
    </dgm:pt>
    <dgm:pt modelId="{803F1C59-9FF4-4A21-B67C-E5FC6879129E}">
      <dgm:prSet/>
      <dgm:spPr/>
      <dgm:t>
        <a:bodyPr/>
        <a:lstStyle/>
        <a:p>
          <a:r>
            <a:rPr lang="en-US"/>
            <a:t>To make daily tasks more convenient for users by providing voice-activated access to information, services, and smart home controls.</a:t>
          </a:r>
        </a:p>
      </dgm:t>
    </dgm:pt>
    <dgm:pt modelId="{5887F37E-DAF5-4EE4-8A7D-7344D7DCCCA0}" type="parTrans" cxnId="{EDB22FC8-7E73-4BCD-B5A4-152334291D47}">
      <dgm:prSet/>
      <dgm:spPr/>
      <dgm:t>
        <a:bodyPr/>
        <a:lstStyle/>
        <a:p>
          <a:endParaRPr lang="en-US"/>
        </a:p>
      </dgm:t>
    </dgm:pt>
    <dgm:pt modelId="{A201A649-5624-44B2-A243-9DDF94BC2865}" type="sibTrans" cxnId="{EDB22FC8-7E73-4BCD-B5A4-152334291D47}">
      <dgm:prSet/>
      <dgm:spPr/>
      <dgm:t>
        <a:bodyPr/>
        <a:lstStyle/>
        <a:p>
          <a:endParaRPr lang="en-US"/>
        </a:p>
      </dgm:t>
    </dgm:pt>
    <dgm:pt modelId="{BE99C7B4-277A-4BFF-B909-483CFF4BAEFF}">
      <dgm:prSet/>
      <dgm:spPr/>
      <dgm:t>
        <a:bodyPr/>
        <a:lstStyle/>
        <a:p>
          <a:r>
            <a:rPr lang="en-US"/>
            <a:t>Improve</a:t>
          </a:r>
        </a:p>
      </dgm:t>
    </dgm:pt>
    <dgm:pt modelId="{587C6944-2F21-4E94-9C2E-13CACBF3BBA8}" type="parTrans" cxnId="{288C1A2A-3F62-4AA4-94C0-3E34F460F7AD}">
      <dgm:prSet/>
      <dgm:spPr/>
      <dgm:t>
        <a:bodyPr/>
        <a:lstStyle/>
        <a:p>
          <a:endParaRPr lang="en-US"/>
        </a:p>
      </dgm:t>
    </dgm:pt>
    <dgm:pt modelId="{8BA8BA49-C039-4327-B16E-BEB46C3026B9}" type="sibTrans" cxnId="{288C1A2A-3F62-4AA4-94C0-3E34F460F7AD}">
      <dgm:prSet/>
      <dgm:spPr/>
      <dgm:t>
        <a:bodyPr/>
        <a:lstStyle/>
        <a:p>
          <a:endParaRPr lang="en-US"/>
        </a:p>
      </dgm:t>
    </dgm:pt>
    <dgm:pt modelId="{A30B2527-8257-4B01-9041-9240F3C81C53}">
      <dgm:prSet/>
      <dgm:spPr/>
      <dgm:t>
        <a:bodyPr/>
        <a:lstStyle/>
        <a:p>
          <a:r>
            <a:rPr lang="en-US"/>
            <a:t>Improve Efficiency</a:t>
          </a:r>
        </a:p>
      </dgm:t>
    </dgm:pt>
    <dgm:pt modelId="{34F53399-A442-4179-92D2-90624C9CE407}" type="parTrans" cxnId="{2562A278-778B-4EB8-ACFC-54D2BE7B2A48}">
      <dgm:prSet/>
      <dgm:spPr/>
      <dgm:t>
        <a:bodyPr/>
        <a:lstStyle/>
        <a:p>
          <a:endParaRPr lang="en-US"/>
        </a:p>
      </dgm:t>
    </dgm:pt>
    <dgm:pt modelId="{3F898495-3295-4C8B-AF45-859A2C7445BA}" type="sibTrans" cxnId="{2562A278-778B-4EB8-ACFC-54D2BE7B2A48}">
      <dgm:prSet/>
      <dgm:spPr/>
      <dgm:t>
        <a:bodyPr/>
        <a:lstStyle/>
        <a:p>
          <a:endParaRPr lang="en-US"/>
        </a:p>
      </dgm:t>
    </dgm:pt>
    <dgm:pt modelId="{294CDBE0-68E7-40DB-A86F-98C47FCD1214}">
      <dgm:prSet/>
      <dgm:spPr/>
      <dgm:t>
        <a:bodyPr/>
        <a:lstStyle/>
        <a:p>
          <a:r>
            <a:rPr lang="en-US"/>
            <a:t>To increase productivity and save time for users by executing tasks quickly and efficiently through voice commands.</a:t>
          </a:r>
        </a:p>
      </dgm:t>
    </dgm:pt>
    <dgm:pt modelId="{BBA730D6-B909-472C-A7BD-0B5ADC9A5F67}" type="parTrans" cxnId="{14AA1F40-6BDD-4D4F-A16B-E7667AF56A49}">
      <dgm:prSet/>
      <dgm:spPr/>
      <dgm:t>
        <a:bodyPr/>
        <a:lstStyle/>
        <a:p>
          <a:endParaRPr lang="en-US"/>
        </a:p>
      </dgm:t>
    </dgm:pt>
    <dgm:pt modelId="{9173855E-F4CF-4FD4-8503-4E8D4A06E4D6}" type="sibTrans" cxnId="{14AA1F40-6BDD-4D4F-A16B-E7667AF56A49}">
      <dgm:prSet/>
      <dgm:spPr/>
      <dgm:t>
        <a:bodyPr/>
        <a:lstStyle/>
        <a:p>
          <a:endParaRPr lang="en-US"/>
        </a:p>
      </dgm:t>
    </dgm:pt>
    <dgm:pt modelId="{BEF8BA7B-F3B6-408A-9BCF-43159C69FE0C}">
      <dgm:prSet/>
      <dgm:spPr/>
      <dgm:t>
        <a:bodyPr/>
        <a:lstStyle/>
        <a:p>
          <a:r>
            <a:rPr lang="en-US"/>
            <a:t>Enable</a:t>
          </a:r>
        </a:p>
      </dgm:t>
    </dgm:pt>
    <dgm:pt modelId="{7C845B56-BD1C-4194-8DE4-39AC275236FF}" type="parTrans" cxnId="{1DEB07C6-44A1-46A6-A6A0-1D6BCDFE1F56}">
      <dgm:prSet/>
      <dgm:spPr/>
      <dgm:t>
        <a:bodyPr/>
        <a:lstStyle/>
        <a:p>
          <a:endParaRPr lang="en-US"/>
        </a:p>
      </dgm:t>
    </dgm:pt>
    <dgm:pt modelId="{8A6679A5-C939-4EF2-BAB8-4C36C6D9540A}" type="sibTrans" cxnId="{1DEB07C6-44A1-46A6-A6A0-1D6BCDFE1F56}">
      <dgm:prSet/>
      <dgm:spPr/>
      <dgm:t>
        <a:bodyPr/>
        <a:lstStyle/>
        <a:p>
          <a:endParaRPr lang="en-US"/>
        </a:p>
      </dgm:t>
    </dgm:pt>
    <dgm:pt modelId="{8BE7DC15-F4F2-468D-9AD7-BF6CBF3F8032}">
      <dgm:prSet/>
      <dgm:spPr/>
      <dgm:t>
        <a:bodyPr/>
        <a:lstStyle/>
        <a:p>
          <a:r>
            <a:rPr lang="en-US"/>
            <a:t>Enable Natural Language Interaction</a:t>
          </a:r>
        </a:p>
      </dgm:t>
    </dgm:pt>
    <dgm:pt modelId="{3A85473A-1802-4973-9DA2-6EE4AE67DD74}" type="parTrans" cxnId="{6DFC7F92-7CAE-49A9-ACD3-D61BCFBED16A}">
      <dgm:prSet/>
      <dgm:spPr/>
      <dgm:t>
        <a:bodyPr/>
        <a:lstStyle/>
        <a:p>
          <a:endParaRPr lang="en-US"/>
        </a:p>
      </dgm:t>
    </dgm:pt>
    <dgm:pt modelId="{7CC2C98E-A6E7-427A-AC88-1CF8E4EC2564}" type="sibTrans" cxnId="{6DFC7F92-7CAE-49A9-ACD3-D61BCFBED16A}">
      <dgm:prSet/>
      <dgm:spPr/>
      <dgm:t>
        <a:bodyPr/>
        <a:lstStyle/>
        <a:p>
          <a:endParaRPr lang="en-US"/>
        </a:p>
      </dgm:t>
    </dgm:pt>
    <dgm:pt modelId="{A409F6E8-A289-4EB1-B05D-B15DD070EB7E}">
      <dgm:prSet/>
      <dgm:spPr/>
      <dgm:t>
        <a:bodyPr/>
        <a:lstStyle/>
        <a:p>
          <a:r>
            <a:rPr lang="en-US"/>
            <a:t>To create AI-powered assistants that can understand and respond to natural language, making human-computer interaction more intuitive.</a:t>
          </a:r>
        </a:p>
      </dgm:t>
    </dgm:pt>
    <dgm:pt modelId="{4F276414-F367-49F2-A7BA-AC16B10738DA}" type="parTrans" cxnId="{A8357FD1-651A-4E4D-BC24-3ACBA44FA48F}">
      <dgm:prSet/>
      <dgm:spPr/>
      <dgm:t>
        <a:bodyPr/>
        <a:lstStyle/>
        <a:p>
          <a:endParaRPr lang="en-US"/>
        </a:p>
      </dgm:t>
    </dgm:pt>
    <dgm:pt modelId="{809041E4-07AA-431C-A50C-DFEEC085B45E}" type="sibTrans" cxnId="{A8357FD1-651A-4E4D-BC24-3ACBA44FA48F}">
      <dgm:prSet/>
      <dgm:spPr/>
      <dgm:t>
        <a:bodyPr/>
        <a:lstStyle/>
        <a:p>
          <a:endParaRPr lang="en-US"/>
        </a:p>
      </dgm:t>
    </dgm:pt>
    <dgm:pt modelId="{134941C6-BBC9-4C43-A642-61E824B1EB14}">
      <dgm:prSet/>
      <dgm:spPr/>
      <dgm:t>
        <a:bodyPr/>
        <a:lstStyle/>
        <a:p>
          <a:r>
            <a:rPr lang="en-US"/>
            <a:t>Personalize</a:t>
          </a:r>
        </a:p>
      </dgm:t>
    </dgm:pt>
    <dgm:pt modelId="{05FA057E-BC3E-40E2-8ACB-E23E4DD414DF}" type="parTrans" cxnId="{D4A38C42-7B95-4FBC-A526-8DE3D25A694E}">
      <dgm:prSet/>
      <dgm:spPr/>
      <dgm:t>
        <a:bodyPr/>
        <a:lstStyle/>
        <a:p>
          <a:endParaRPr lang="en-US"/>
        </a:p>
      </dgm:t>
    </dgm:pt>
    <dgm:pt modelId="{D9837DEF-744C-499A-BA80-96FED191A3C7}" type="sibTrans" cxnId="{D4A38C42-7B95-4FBC-A526-8DE3D25A694E}">
      <dgm:prSet/>
      <dgm:spPr/>
      <dgm:t>
        <a:bodyPr/>
        <a:lstStyle/>
        <a:p>
          <a:endParaRPr lang="en-US"/>
        </a:p>
      </dgm:t>
    </dgm:pt>
    <dgm:pt modelId="{74359B29-7E34-468D-9361-0E2906AC2799}">
      <dgm:prSet/>
      <dgm:spPr/>
      <dgm:t>
        <a:bodyPr/>
        <a:lstStyle/>
        <a:p>
          <a:r>
            <a:rPr lang="en-US"/>
            <a:t>Personalize User Experience</a:t>
          </a:r>
        </a:p>
      </dgm:t>
    </dgm:pt>
    <dgm:pt modelId="{436D468A-C127-497E-A847-1887456A30C4}" type="parTrans" cxnId="{A82B16A7-9040-492B-8B8C-AFD7EAC6CCF9}">
      <dgm:prSet/>
      <dgm:spPr/>
      <dgm:t>
        <a:bodyPr/>
        <a:lstStyle/>
        <a:p>
          <a:endParaRPr lang="en-US"/>
        </a:p>
      </dgm:t>
    </dgm:pt>
    <dgm:pt modelId="{AB9C17EA-7208-40EB-806F-FACE683E136C}" type="sibTrans" cxnId="{A82B16A7-9040-492B-8B8C-AFD7EAC6CCF9}">
      <dgm:prSet/>
      <dgm:spPr/>
      <dgm:t>
        <a:bodyPr/>
        <a:lstStyle/>
        <a:p>
          <a:endParaRPr lang="en-US"/>
        </a:p>
      </dgm:t>
    </dgm:pt>
    <dgm:pt modelId="{8FDCA010-BDCB-474F-8CD9-15544D81671C}">
      <dgm:prSet/>
      <dgm:spPr/>
      <dgm:t>
        <a:bodyPr/>
        <a:lstStyle/>
        <a:p>
          <a:r>
            <a:rPr lang="en-US"/>
            <a:t>To use AI to customize responses and recommendations based on individual user preferences and habits.</a:t>
          </a:r>
        </a:p>
      </dgm:t>
    </dgm:pt>
    <dgm:pt modelId="{D4BCA08C-C0D9-4148-A991-6E3DCD9C88D1}" type="parTrans" cxnId="{7C9006DC-454E-49E0-AECB-4864AF6B45BB}">
      <dgm:prSet/>
      <dgm:spPr/>
      <dgm:t>
        <a:bodyPr/>
        <a:lstStyle/>
        <a:p>
          <a:endParaRPr lang="en-US"/>
        </a:p>
      </dgm:t>
    </dgm:pt>
    <dgm:pt modelId="{E0EF6E23-DA82-4244-8669-C5854063E82C}" type="sibTrans" cxnId="{7C9006DC-454E-49E0-AECB-4864AF6B45BB}">
      <dgm:prSet/>
      <dgm:spPr/>
      <dgm:t>
        <a:bodyPr/>
        <a:lstStyle/>
        <a:p>
          <a:endParaRPr lang="en-US"/>
        </a:p>
      </dgm:t>
    </dgm:pt>
    <dgm:pt modelId="{9709D2AF-948E-4B39-9AD3-AC865FA2E710}">
      <dgm:prSet/>
      <dgm:spPr/>
      <dgm:t>
        <a:bodyPr/>
        <a:lstStyle/>
        <a:p>
          <a:r>
            <a:rPr lang="en-US"/>
            <a:t>Support</a:t>
          </a:r>
        </a:p>
      </dgm:t>
    </dgm:pt>
    <dgm:pt modelId="{FB5B0ADE-CEF7-4AC3-9340-BCA567F22DE9}" type="parTrans" cxnId="{D451546C-CEF9-4AE9-B616-476ED828C654}">
      <dgm:prSet/>
      <dgm:spPr/>
      <dgm:t>
        <a:bodyPr/>
        <a:lstStyle/>
        <a:p>
          <a:endParaRPr lang="en-US"/>
        </a:p>
      </dgm:t>
    </dgm:pt>
    <dgm:pt modelId="{5A0B8997-746A-4D80-A35E-21EA5A1259AA}" type="sibTrans" cxnId="{D451546C-CEF9-4AE9-B616-476ED828C654}">
      <dgm:prSet/>
      <dgm:spPr/>
      <dgm:t>
        <a:bodyPr/>
        <a:lstStyle/>
        <a:p>
          <a:endParaRPr lang="en-US"/>
        </a:p>
      </dgm:t>
    </dgm:pt>
    <dgm:pt modelId="{D267EC33-EA62-460C-B4E9-F3CC24065532}">
      <dgm:prSet/>
      <dgm:spPr/>
      <dgm:t>
        <a:bodyPr/>
        <a:lstStyle/>
        <a:p>
          <a:r>
            <a:rPr lang="en-US"/>
            <a:t>Support Smart Home Integration</a:t>
          </a:r>
        </a:p>
      </dgm:t>
    </dgm:pt>
    <dgm:pt modelId="{83D0ACF5-B050-4E17-96D7-DDCB3D686E9D}" type="parTrans" cxnId="{AF36B3F6-7138-4576-A260-38C3E9EC95D0}">
      <dgm:prSet/>
      <dgm:spPr/>
      <dgm:t>
        <a:bodyPr/>
        <a:lstStyle/>
        <a:p>
          <a:endParaRPr lang="en-US"/>
        </a:p>
      </dgm:t>
    </dgm:pt>
    <dgm:pt modelId="{02751E03-9CAB-4B9C-8B0D-F9E1DDD7484C}" type="sibTrans" cxnId="{AF36B3F6-7138-4576-A260-38C3E9EC95D0}">
      <dgm:prSet/>
      <dgm:spPr/>
      <dgm:t>
        <a:bodyPr/>
        <a:lstStyle/>
        <a:p>
          <a:endParaRPr lang="en-US"/>
        </a:p>
      </dgm:t>
    </dgm:pt>
    <dgm:pt modelId="{24BBF20F-608C-4035-8342-15A1D95B1196}">
      <dgm:prSet/>
      <dgm:spPr/>
      <dgm:t>
        <a:bodyPr/>
        <a:lstStyle/>
        <a:p>
          <a:r>
            <a:rPr lang="en-US"/>
            <a:t>To seamlessly integrate with smart home devices and enable users to control lighting, heating, security, and other IoT devices.</a:t>
          </a:r>
        </a:p>
      </dgm:t>
    </dgm:pt>
    <dgm:pt modelId="{B685E50C-307E-4536-B2F4-FEF48397AE2C}" type="parTrans" cxnId="{7593C154-CBCC-4339-96D9-2693043CE620}">
      <dgm:prSet/>
      <dgm:spPr/>
      <dgm:t>
        <a:bodyPr/>
        <a:lstStyle/>
        <a:p>
          <a:endParaRPr lang="en-US"/>
        </a:p>
      </dgm:t>
    </dgm:pt>
    <dgm:pt modelId="{2A8987FB-C6AA-456B-A1DC-3409D35E0E8E}" type="sibTrans" cxnId="{7593C154-CBCC-4339-96D9-2693043CE620}">
      <dgm:prSet/>
      <dgm:spPr/>
      <dgm:t>
        <a:bodyPr/>
        <a:lstStyle/>
        <a:p>
          <a:endParaRPr lang="en-US"/>
        </a:p>
      </dgm:t>
    </dgm:pt>
    <dgm:pt modelId="{9CD9B8B2-AEB4-4220-95B1-E601299B08B5}" type="pres">
      <dgm:prSet presAssocID="{F08DFC5B-080B-4D9D-A4DD-8B6DC77A179C}" presName="Name0" presStyleCnt="0">
        <dgm:presLayoutVars>
          <dgm:dir/>
          <dgm:animLvl val="lvl"/>
          <dgm:resizeHandles val="exact"/>
        </dgm:presLayoutVars>
      </dgm:prSet>
      <dgm:spPr/>
    </dgm:pt>
    <dgm:pt modelId="{E7C0D2E4-D38F-4834-8B57-59396F9271B6}" type="pres">
      <dgm:prSet presAssocID="{87779C9E-EFF4-48F3-A3DB-050037C9534C}" presName="linNode" presStyleCnt="0"/>
      <dgm:spPr/>
    </dgm:pt>
    <dgm:pt modelId="{D0CF938F-9AF0-4C27-B9EF-3132F8DE8DE6}" type="pres">
      <dgm:prSet presAssocID="{87779C9E-EFF4-48F3-A3DB-050037C9534C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41487768-22BE-4551-86C9-170E9A364A5B}" type="pres">
      <dgm:prSet presAssocID="{87779C9E-EFF4-48F3-A3DB-050037C9534C}" presName="descendantText" presStyleLbl="alignAccFollowNode1" presStyleIdx="0" presStyleCnt="5">
        <dgm:presLayoutVars>
          <dgm:bulletEnabled/>
        </dgm:presLayoutVars>
      </dgm:prSet>
      <dgm:spPr/>
    </dgm:pt>
    <dgm:pt modelId="{522F8AA2-5DDB-42D1-8EB7-0F87D88AA67F}" type="pres">
      <dgm:prSet presAssocID="{63AED2AB-A4E3-4C59-A646-3F7F566E4261}" presName="sp" presStyleCnt="0"/>
      <dgm:spPr/>
    </dgm:pt>
    <dgm:pt modelId="{B215E55B-1EB1-4405-92C2-388216259ED8}" type="pres">
      <dgm:prSet presAssocID="{BE99C7B4-277A-4BFF-B909-483CFF4BAEFF}" presName="linNode" presStyleCnt="0"/>
      <dgm:spPr/>
    </dgm:pt>
    <dgm:pt modelId="{41A2B5AB-B2BA-4019-98B7-7FA1F6CA8D7B}" type="pres">
      <dgm:prSet presAssocID="{BE99C7B4-277A-4BFF-B909-483CFF4BAEF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B1337A02-998A-4714-9414-1E41670BF11D}" type="pres">
      <dgm:prSet presAssocID="{BE99C7B4-277A-4BFF-B909-483CFF4BAEFF}" presName="descendantText" presStyleLbl="alignAccFollowNode1" presStyleIdx="1" presStyleCnt="5">
        <dgm:presLayoutVars>
          <dgm:bulletEnabled/>
        </dgm:presLayoutVars>
      </dgm:prSet>
      <dgm:spPr/>
    </dgm:pt>
    <dgm:pt modelId="{0E72AE7D-8152-4F00-A89E-FE8C6B38F756}" type="pres">
      <dgm:prSet presAssocID="{8BA8BA49-C039-4327-B16E-BEB46C3026B9}" presName="sp" presStyleCnt="0"/>
      <dgm:spPr/>
    </dgm:pt>
    <dgm:pt modelId="{094A5DB8-98C1-463E-A740-3ACBE8FE3AC1}" type="pres">
      <dgm:prSet presAssocID="{BEF8BA7B-F3B6-408A-9BCF-43159C69FE0C}" presName="linNode" presStyleCnt="0"/>
      <dgm:spPr/>
    </dgm:pt>
    <dgm:pt modelId="{043EA2A7-E7C1-460F-AD8A-41E57D42A4EF}" type="pres">
      <dgm:prSet presAssocID="{BEF8BA7B-F3B6-408A-9BCF-43159C69FE0C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4A2DAA21-2CDC-48F8-9B72-21D30511E7B4}" type="pres">
      <dgm:prSet presAssocID="{BEF8BA7B-F3B6-408A-9BCF-43159C69FE0C}" presName="descendantText" presStyleLbl="alignAccFollowNode1" presStyleIdx="2" presStyleCnt="5">
        <dgm:presLayoutVars>
          <dgm:bulletEnabled/>
        </dgm:presLayoutVars>
      </dgm:prSet>
      <dgm:spPr/>
    </dgm:pt>
    <dgm:pt modelId="{21139CF9-D0B4-4AE4-87D0-807F747BDD43}" type="pres">
      <dgm:prSet presAssocID="{8A6679A5-C939-4EF2-BAB8-4C36C6D9540A}" presName="sp" presStyleCnt="0"/>
      <dgm:spPr/>
    </dgm:pt>
    <dgm:pt modelId="{A6689C12-FB8B-4BFD-9CB6-6F12BBCDC621}" type="pres">
      <dgm:prSet presAssocID="{134941C6-BBC9-4C43-A642-61E824B1EB14}" presName="linNode" presStyleCnt="0"/>
      <dgm:spPr/>
    </dgm:pt>
    <dgm:pt modelId="{66D8DA9B-636E-4E4D-86CD-F50F3EEC9FB8}" type="pres">
      <dgm:prSet presAssocID="{134941C6-BBC9-4C43-A642-61E824B1EB14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F8BAAE16-2089-4659-AE0A-600C8FDDC3F5}" type="pres">
      <dgm:prSet presAssocID="{134941C6-BBC9-4C43-A642-61E824B1EB14}" presName="descendantText" presStyleLbl="alignAccFollowNode1" presStyleIdx="3" presStyleCnt="5">
        <dgm:presLayoutVars>
          <dgm:bulletEnabled/>
        </dgm:presLayoutVars>
      </dgm:prSet>
      <dgm:spPr/>
    </dgm:pt>
    <dgm:pt modelId="{A5725AF3-65D4-4C3B-B8F4-70B946EDD799}" type="pres">
      <dgm:prSet presAssocID="{D9837DEF-744C-499A-BA80-96FED191A3C7}" presName="sp" presStyleCnt="0"/>
      <dgm:spPr/>
    </dgm:pt>
    <dgm:pt modelId="{A24EC1A2-7F39-4E07-88FF-8DA1D662A564}" type="pres">
      <dgm:prSet presAssocID="{9709D2AF-948E-4B39-9AD3-AC865FA2E710}" presName="linNode" presStyleCnt="0"/>
      <dgm:spPr/>
    </dgm:pt>
    <dgm:pt modelId="{1D7CB2A0-73F7-4D59-80DC-B29476D4CA80}" type="pres">
      <dgm:prSet presAssocID="{9709D2AF-948E-4B39-9AD3-AC865FA2E710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01403973-34A5-4770-9DCB-C9CA02D0D80E}" type="pres">
      <dgm:prSet presAssocID="{9709D2AF-948E-4B39-9AD3-AC865FA2E710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48594111-E33F-4AEB-9053-7856CEA7DD93}" type="presOf" srcId="{BEF8BA7B-F3B6-408A-9BCF-43159C69FE0C}" destId="{043EA2A7-E7C1-460F-AD8A-41E57D42A4EF}" srcOrd="0" destOrd="0" presId="urn:microsoft.com/office/officeart/2016/7/layout/VerticalSolidActionList"/>
    <dgm:cxn modelId="{288C1A2A-3F62-4AA4-94C0-3E34F460F7AD}" srcId="{F08DFC5B-080B-4D9D-A4DD-8B6DC77A179C}" destId="{BE99C7B4-277A-4BFF-B909-483CFF4BAEFF}" srcOrd="1" destOrd="0" parTransId="{587C6944-2F21-4E94-9C2E-13CACBF3BBA8}" sibTransId="{8BA8BA49-C039-4327-B16E-BEB46C3026B9}"/>
    <dgm:cxn modelId="{FEF1322A-4F4F-4B92-92F2-AFF6F1271936}" type="presOf" srcId="{DF97E222-E88D-48BB-B19D-1E0B61B8A63C}" destId="{41487768-22BE-4551-86C9-170E9A364A5B}" srcOrd="0" destOrd="0" presId="urn:microsoft.com/office/officeart/2016/7/layout/VerticalSolidActionList"/>
    <dgm:cxn modelId="{2BE85D30-1DC2-41B1-9D06-68700C5AF81A}" srcId="{87779C9E-EFF4-48F3-A3DB-050037C9534C}" destId="{DF97E222-E88D-48BB-B19D-1E0B61B8A63C}" srcOrd="0" destOrd="0" parTransId="{B1625C06-AAA0-466E-ADA8-C305248D50B2}" sibTransId="{26B7FAA5-D8BD-48A2-917A-4DDE8B15BB83}"/>
    <dgm:cxn modelId="{2E696A39-636F-427B-B138-822701DB8768}" type="presOf" srcId="{74359B29-7E34-468D-9361-0E2906AC2799}" destId="{F8BAAE16-2089-4659-AE0A-600C8FDDC3F5}" srcOrd="0" destOrd="0" presId="urn:microsoft.com/office/officeart/2016/7/layout/VerticalSolidActionList"/>
    <dgm:cxn modelId="{14AA1F40-6BDD-4D4F-A16B-E7667AF56A49}" srcId="{A30B2527-8257-4B01-9041-9240F3C81C53}" destId="{294CDBE0-68E7-40DB-A86F-98C47FCD1214}" srcOrd="0" destOrd="0" parTransId="{BBA730D6-B909-472C-A7BD-0B5ADC9A5F67}" sibTransId="{9173855E-F4CF-4FD4-8503-4E8D4A06E4D6}"/>
    <dgm:cxn modelId="{BC9C3861-F2A7-4713-8926-0AD8DB2F6658}" type="presOf" srcId="{87779C9E-EFF4-48F3-A3DB-050037C9534C}" destId="{D0CF938F-9AF0-4C27-B9EF-3132F8DE8DE6}" srcOrd="0" destOrd="0" presId="urn:microsoft.com/office/officeart/2016/7/layout/VerticalSolidActionList"/>
    <dgm:cxn modelId="{D4A38C42-7B95-4FBC-A526-8DE3D25A694E}" srcId="{F08DFC5B-080B-4D9D-A4DD-8B6DC77A179C}" destId="{134941C6-BBC9-4C43-A642-61E824B1EB14}" srcOrd="3" destOrd="0" parTransId="{05FA057E-BC3E-40E2-8ACB-E23E4DD414DF}" sibTransId="{D9837DEF-744C-499A-BA80-96FED191A3C7}"/>
    <dgm:cxn modelId="{CD145543-B07C-437B-A20D-1CA687FC5501}" type="presOf" srcId="{A409F6E8-A289-4EB1-B05D-B15DD070EB7E}" destId="{4A2DAA21-2CDC-48F8-9B72-21D30511E7B4}" srcOrd="0" destOrd="1" presId="urn:microsoft.com/office/officeart/2016/7/layout/VerticalSolidActionList"/>
    <dgm:cxn modelId="{4FAF5963-1A66-4414-B09E-DB4467ED07CC}" type="presOf" srcId="{D267EC33-EA62-460C-B4E9-F3CC24065532}" destId="{01403973-34A5-4770-9DCB-C9CA02D0D80E}" srcOrd="0" destOrd="0" presId="urn:microsoft.com/office/officeart/2016/7/layout/VerticalSolidActionList"/>
    <dgm:cxn modelId="{D451546C-CEF9-4AE9-B616-476ED828C654}" srcId="{F08DFC5B-080B-4D9D-A4DD-8B6DC77A179C}" destId="{9709D2AF-948E-4B39-9AD3-AC865FA2E710}" srcOrd="4" destOrd="0" parTransId="{FB5B0ADE-CEF7-4AC3-9340-BCA567F22DE9}" sibTransId="{5A0B8997-746A-4D80-A35E-21EA5A1259AA}"/>
    <dgm:cxn modelId="{7593C154-CBCC-4339-96D9-2693043CE620}" srcId="{D267EC33-EA62-460C-B4E9-F3CC24065532}" destId="{24BBF20F-608C-4035-8342-15A1D95B1196}" srcOrd="0" destOrd="0" parTransId="{B685E50C-307E-4536-B2F4-FEF48397AE2C}" sibTransId="{2A8987FB-C6AA-456B-A1DC-3409D35E0E8E}"/>
    <dgm:cxn modelId="{7E65EB75-F7A9-4C71-9F40-94F453FDAEBB}" type="presOf" srcId="{803F1C59-9FF4-4A21-B67C-E5FC6879129E}" destId="{41487768-22BE-4551-86C9-170E9A364A5B}" srcOrd="0" destOrd="1" presId="urn:microsoft.com/office/officeart/2016/7/layout/VerticalSolidActionList"/>
    <dgm:cxn modelId="{7B2B4677-280F-483E-B2AC-4850E2CBDEEB}" type="presOf" srcId="{134941C6-BBC9-4C43-A642-61E824B1EB14}" destId="{66D8DA9B-636E-4E4D-86CD-F50F3EEC9FB8}" srcOrd="0" destOrd="0" presId="urn:microsoft.com/office/officeart/2016/7/layout/VerticalSolidActionList"/>
    <dgm:cxn modelId="{2562A278-778B-4EB8-ACFC-54D2BE7B2A48}" srcId="{BE99C7B4-277A-4BFF-B909-483CFF4BAEFF}" destId="{A30B2527-8257-4B01-9041-9240F3C81C53}" srcOrd="0" destOrd="0" parTransId="{34F53399-A442-4179-92D2-90624C9CE407}" sibTransId="{3F898495-3295-4C8B-AF45-859A2C7445BA}"/>
    <dgm:cxn modelId="{6DFC7F92-7CAE-49A9-ACD3-D61BCFBED16A}" srcId="{BEF8BA7B-F3B6-408A-9BCF-43159C69FE0C}" destId="{8BE7DC15-F4F2-468D-9AD7-BF6CBF3F8032}" srcOrd="0" destOrd="0" parTransId="{3A85473A-1802-4973-9DA2-6EE4AE67DD74}" sibTransId="{7CC2C98E-A6E7-427A-AC88-1CF8E4EC2564}"/>
    <dgm:cxn modelId="{A6FB40A4-FE15-4082-9E9B-8497BE20600E}" type="presOf" srcId="{294CDBE0-68E7-40DB-A86F-98C47FCD1214}" destId="{B1337A02-998A-4714-9414-1E41670BF11D}" srcOrd="0" destOrd="1" presId="urn:microsoft.com/office/officeart/2016/7/layout/VerticalSolidActionList"/>
    <dgm:cxn modelId="{96E417A6-E09A-4F04-BE6F-CEBD18E81790}" type="presOf" srcId="{BE99C7B4-277A-4BFF-B909-483CFF4BAEFF}" destId="{41A2B5AB-B2BA-4019-98B7-7FA1F6CA8D7B}" srcOrd="0" destOrd="0" presId="urn:microsoft.com/office/officeart/2016/7/layout/VerticalSolidActionList"/>
    <dgm:cxn modelId="{A82B16A7-9040-492B-8B8C-AFD7EAC6CCF9}" srcId="{134941C6-BBC9-4C43-A642-61E824B1EB14}" destId="{74359B29-7E34-468D-9361-0E2906AC2799}" srcOrd="0" destOrd="0" parTransId="{436D468A-C127-497E-A847-1887456A30C4}" sibTransId="{AB9C17EA-7208-40EB-806F-FACE683E136C}"/>
    <dgm:cxn modelId="{183B70BE-01ED-43A1-8E83-4D48832B523B}" type="presOf" srcId="{9709D2AF-948E-4B39-9AD3-AC865FA2E710}" destId="{1D7CB2A0-73F7-4D59-80DC-B29476D4CA80}" srcOrd="0" destOrd="0" presId="urn:microsoft.com/office/officeart/2016/7/layout/VerticalSolidActionList"/>
    <dgm:cxn modelId="{5D58C5C0-B3E2-4BA5-8F3A-0D059A332BFB}" srcId="{F08DFC5B-080B-4D9D-A4DD-8B6DC77A179C}" destId="{87779C9E-EFF4-48F3-A3DB-050037C9534C}" srcOrd="0" destOrd="0" parTransId="{73823EB9-12EE-4212-9BAF-64548EB78F45}" sibTransId="{63AED2AB-A4E3-4C59-A646-3F7F566E4261}"/>
    <dgm:cxn modelId="{A60DEBC3-38A7-48A5-9105-24D04098C6C2}" type="presOf" srcId="{24BBF20F-608C-4035-8342-15A1D95B1196}" destId="{01403973-34A5-4770-9DCB-C9CA02D0D80E}" srcOrd="0" destOrd="1" presId="urn:microsoft.com/office/officeart/2016/7/layout/VerticalSolidActionList"/>
    <dgm:cxn modelId="{1DEB07C6-44A1-46A6-A6A0-1D6BCDFE1F56}" srcId="{F08DFC5B-080B-4D9D-A4DD-8B6DC77A179C}" destId="{BEF8BA7B-F3B6-408A-9BCF-43159C69FE0C}" srcOrd="2" destOrd="0" parTransId="{7C845B56-BD1C-4194-8DE4-39AC275236FF}" sibTransId="{8A6679A5-C939-4EF2-BAB8-4C36C6D9540A}"/>
    <dgm:cxn modelId="{EDB22FC8-7E73-4BCD-B5A4-152334291D47}" srcId="{DF97E222-E88D-48BB-B19D-1E0B61B8A63C}" destId="{803F1C59-9FF4-4A21-B67C-E5FC6879129E}" srcOrd="0" destOrd="0" parTransId="{5887F37E-DAF5-4EE4-8A7D-7344D7DCCCA0}" sibTransId="{A201A649-5624-44B2-A243-9DDF94BC2865}"/>
    <dgm:cxn modelId="{A8357FD1-651A-4E4D-BC24-3ACBA44FA48F}" srcId="{8BE7DC15-F4F2-468D-9AD7-BF6CBF3F8032}" destId="{A409F6E8-A289-4EB1-B05D-B15DD070EB7E}" srcOrd="0" destOrd="0" parTransId="{4F276414-F367-49F2-A7BA-AC16B10738DA}" sibTransId="{809041E4-07AA-431C-A50C-DFEEC085B45E}"/>
    <dgm:cxn modelId="{266B3CDA-08DB-4D14-9248-580708A3FD08}" type="presOf" srcId="{8FDCA010-BDCB-474F-8CD9-15544D81671C}" destId="{F8BAAE16-2089-4659-AE0A-600C8FDDC3F5}" srcOrd="0" destOrd="1" presId="urn:microsoft.com/office/officeart/2016/7/layout/VerticalSolidActionList"/>
    <dgm:cxn modelId="{7C9006DC-454E-49E0-AECB-4864AF6B45BB}" srcId="{74359B29-7E34-468D-9361-0E2906AC2799}" destId="{8FDCA010-BDCB-474F-8CD9-15544D81671C}" srcOrd="0" destOrd="0" parTransId="{D4BCA08C-C0D9-4148-A991-6E3DCD9C88D1}" sibTransId="{E0EF6E23-DA82-4244-8669-C5854063E82C}"/>
    <dgm:cxn modelId="{60AC82ED-F59F-4934-9997-9ED758E99DFD}" type="presOf" srcId="{A30B2527-8257-4B01-9041-9240F3C81C53}" destId="{B1337A02-998A-4714-9414-1E41670BF11D}" srcOrd="0" destOrd="0" presId="urn:microsoft.com/office/officeart/2016/7/layout/VerticalSolidActionList"/>
    <dgm:cxn modelId="{53CF5AF0-D533-4A1E-8B21-2276486EB814}" type="presOf" srcId="{8BE7DC15-F4F2-468D-9AD7-BF6CBF3F8032}" destId="{4A2DAA21-2CDC-48F8-9B72-21D30511E7B4}" srcOrd="0" destOrd="0" presId="urn:microsoft.com/office/officeart/2016/7/layout/VerticalSolidActionList"/>
    <dgm:cxn modelId="{BC5B2DF3-D912-4409-B3E5-A40FC159DE95}" type="presOf" srcId="{F08DFC5B-080B-4D9D-A4DD-8B6DC77A179C}" destId="{9CD9B8B2-AEB4-4220-95B1-E601299B08B5}" srcOrd="0" destOrd="0" presId="urn:microsoft.com/office/officeart/2016/7/layout/VerticalSolidActionList"/>
    <dgm:cxn modelId="{AF36B3F6-7138-4576-A260-38C3E9EC95D0}" srcId="{9709D2AF-948E-4B39-9AD3-AC865FA2E710}" destId="{D267EC33-EA62-460C-B4E9-F3CC24065532}" srcOrd="0" destOrd="0" parTransId="{83D0ACF5-B050-4E17-96D7-DDCB3D686E9D}" sibTransId="{02751E03-9CAB-4B9C-8B0D-F9E1DDD7484C}"/>
    <dgm:cxn modelId="{ECF0E1C0-8A00-454E-B4D8-BF2F09D6DED5}" type="presParOf" srcId="{9CD9B8B2-AEB4-4220-95B1-E601299B08B5}" destId="{E7C0D2E4-D38F-4834-8B57-59396F9271B6}" srcOrd="0" destOrd="0" presId="urn:microsoft.com/office/officeart/2016/7/layout/VerticalSolidActionList"/>
    <dgm:cxn modelId="{7B8B041B-7667-4E74-A072-E9E21424864A}" type="presParOf" srcId="{E7C0D2E4-D38F-4834-8B57-59396F9271B6}" destId="{D0CF938F-9AF0-4C27-B9EF-3132F8DE8DE6}" srcOrd="0" destOrd="0" presId="urn:microsoft.com/office/officeart/2016/7/layout/VerticalSolidActionList"/>
    <dgm:cxn modelId="{5087F0D3-7380-4FA8-95A8-4221CCFD956F}" type="presParOf" srcId="{E7C0D2E4-D38F-4834-8B57-59396F9271B6}" destId="{41487768-22BE-4551-86C9-170E9A364A5B}" srcOrd="1" destOrd="0" presId="urn:microsoft.com/office/officeart/2016/7/layout/VerticalSolidActionList"/>
    <dgm:cxn modelId="{787826D5-DBB9-4DE1-84D9-929F677431EE}" type="presParOf" srcId="{9CD9B8B2-AEB4-4220-95B1-E601299B08B5}" destId="{522F8AA2-5DDB-42D1-8EB7-0F87D88AA67F}" srcOrd="1" destOrd="0" presId="urn:microsoft.com/office/officeart/2016/7/layout/VerticalSolidActionList"/>
    <dgm:cxn modelId="{8B65BFF2-5370-403A-B3FD-3314DFDA41CC}" type="presParOf" srcId="{9CD9B8B2-AEB4-4220-95B1-E601299B08B5}" destId="{B215E55B-1EB1-4405-92C2-388216259ED8}" srcOrd="2" destOrd="0" presId="urn:microsoft.com/office/officeart/2016/7/layout/VerticalSolidActionList"/>
    <dgm:cxn modelId="{B5C69E87-EB2F-4EA2-AC93-A4F1481F140E}" type="presParOf" srcId="{B215E55B-1EB1-4405-92C2-388216259ED8}" destId="{41A2B5AB-B2BA-4019-98B7-7FA1F6CA8D7B}" srcOrd="0" destOrd="0" presId="urn:microsoft.com/office/officeart/2016/7/layout/VerticalSolidActionList"/>
    <dgm:cxn modelId="{1904BECD-D7B6-4185-9327-9FF5EBD102B4}" type="presParOf" srcId="{B215E55B-1EB1-4405-92C2-388216259ED8}" destId="{B1337A02-998A-4714-9414-1E41670BF11D}" srcOrd="1" destOrd="0" presId="urn:microsoft.com/office/officeart/2016/7/layout/VerticalSolidActionList"/>
    <dgm:cxn modelId="{956A9DC1-DC70-4928-BB97-75C1A6AB4A4E}" type="presParOf" srcId="{9CD9B8B2-AEB4-4220-95B1-E601299B08B5}" destId="{0E72AE7D-8152-4F00-A89E-FE8C6B38F756}" srcOrd="3" destOrd="0" presId="urn:microsoft.com/office/officeart/2016/7/layout/VerticalSolidActionList"/>
    <dgm:cxn modelId="{4D91EBDA-7DA2-4447-80A8-78FB217BE961}" type="presParOf" srcId="{9CD9B8B2-AEB4-4220-95B1-E601299B08B5}" destId="{094A5DB8-98C1-463E-A740-3ACBE8FE3AC1}" srcOrd="4" destOrd="0" presId="urn:microsoft.com/office/officeart/2016/7/layout/VerticalSolidActionList"/>
    <dgm:cxn modelId="{AEFD5FBB-4637-4599-B901-5436EDFF9D4A}" type="presParOf" srcId="{094A5DB8-98C1-463E-A740-3ACBE8FE3AC1}" destId="{043EA2A7-E7C1-460F-AD8A-41E57D42A4EF}" srcOrd="0" destOrd="0" presId="urn:microsoft.com/office/officeart/2016/7/layout/VerticalSolidActionList"/>
    <dgm:cxn modelId="{AE0EA3DF-0DE9-49BF-8D4D-CAB7C056B2E9}" type="presParOf" srcId="{094A5DB8-98C1-463E-A740-3ACBE8FE3AC1}" destId="{4A2DAA21-2CDC-48F8-9B72-21D30511E7B4}" srcOrd="1" destOrd="0" presId="urn:microsoft.com/office/officeart/2016/7/layout/VerticalSolidActionList"/>
    <dgm:cxn modelId="{A5F9B861-2B5D-4D26-AE72-CC5BF672D208}" type="presParOf" srcId="{9CD9B8B2-AEB4-4220-95B1-E601299B08B5}" destId="{21139CF9-D0B4-4AE4-87D0-807F747BDD43}" srcOrd="5" destOrd="0" presId="urn:microsoft.com/office/officeart/2016/7/layout/VerticalSolidActionList"/>
    <dgm:cxn modelId="{68F2922A-EC8D-4D17-ACD4-E4A47A782693}" type="presParOf" srcId="{9CD9B8B2-AEB4-4220-95B1-E601299B08B5}" destId="{A6689C12-FB8B-4BFD-9CB6-6F12BBCDC621}" srcOrd="6" destOrd="0" presId="urn:microsoft.com/office/officeart/2016/7/layout/VerticalSolidActionList"/>
    <dgm:cxn modelId="{8F2849E1-7716-4992-8D17-FAD2E5AE916C}" type="presParOf" srcId="{A6689C12-FB8B-4BFD-9CB6-6F12BBCDC621}" destId="{66D8DA9B-636E-4E4D-86CD-F50F3EEC9FB8}" srcOrd="0" destOrd="0" presId="urn:microsoft.com/office/officeart/2016/7/layout/VerticalSolidActionList"/>
    <dgm:cxn modelId="{CE1C0BF8-8B7C-485C-A646-CE5D75243F76}" type="presParOf" srcId="{A6689C12-FB8B-4BFD-9CB6-6F12BBCDC621}" destId="{F8BAAE16-2089-4659-AE0A-600C8FDDC3F5}" srcOrd="1" destOrd="0" presId="urn:microsoft.com/office/officeart/2016/7/layout/VerticalSolidActionList"/>
    <dgm:cxn modelId="{5844D728-B395-4EA6-9B65-FE6E780F1CCA}" type="presParOf" srcId="{9CD9B8B2-AEB4-4220-95B1-E601299B08B5}" destId="{A5725AF3-65D4-4C3B-B8F4-70B946EDD799}" srcOrd="7" destOrd="0" presId="urn:microsoft.com/office/officeart/2016/7/layout/VerticalSolidActionList"/>
    <dgm:cxn modelId="{2158198A-B36D-42AB-A7E4-59631CE2F581}" type="presParOf" srcId="{9CD9B8B2-AEB4-4220-95B1-E601299B08B5}" destId="{A24EC1A2-7F39-4E07-88FF-8DA1D662A564}" srcOrd="8" destOrd="0" presId="urn:microsoft.com/office/officeart/2016/7/layout/VerticalSolidActionList"/>
    <dgm:cxn modelId="{90846445-2E7A-482D-9EC2-25EE40A1EEF6}" type="presParOf" srcId="{A24EC1A2-7F39-4E07-88FF-8DA1D662A564}" destId="{1D7CB2A0-73F7-4D59-80DC-B29476D4CA80}" srcOrd="0" destOrd="0" presId="urn:microsoft.com/office/officeart/2016/7/layout/VerticalSolidActionList"/>
    <dgm:cxn modelId="{22F3FB8F-8108-4470-93E0-3373D1C92330}" type="presParOf" srcId="{A24EC1A2-7F39-4E07-88FF-8DA1D662A564}" destId="{01403973-34A5-4770-9DCB-C9CA02D0D80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26C425-7C51-43DA-9027-66B1E778FA7E}" type="doc">
      <dgm:prSet loTypeId="urn:microsoft.com/office/officeart/2005/8/layout/cycle3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3BC5F4-0D76-41C3-B495-0740A3717D85}">
      <dgm:prSet/>
      <dgm:spPr/>
      <dgm:t>
        <a:bodyPr/>
        <a:lstStyle/>
        <a:p>
          <a:r>
            <a:rPr lang="en-US" b="1"/>
            <a:t>VS Code Studio</a:t>
          </a:r>
          <a:endParaRPr lang="en-US"/>
        </a:p>
      </dgm:t>
    </dgm:pt>
    <dgm:pt modelId="{5ABB0022-FA0D-4E31-905A-6A44E3F0C1C0}" type="parTrans" cxnId="{90500BFF-538E-412B-B53E-25C95B5AC21A}">
      <dgm:prSet/>
      <dgm:spPr/>
      <dgm:t>
        <a:bodyPr/>
        <a:lstStyle/>
        <a:p>
          <a:endParaRPr lang="en-US"/>
        </a:p>
      </dgm:t>
    </dgm:pt>
    <dgm:pt modelId="{5B7FFB46-91D9-4E4C-8DF1-BFC83A59762C}" type="sibTrans" cxnId="{90500BFF-538E-412B-B53E-25C95B5AC21A}">
      <dgm:prSet/>
      <dgm:spPr/>
      <dgm:t>
        <a:bodyPr/>
        <a:lstStyle/>
        <a:p>
          <a:endParaRPr lang="en-US"/>
        </a:p>
      </dgm:t>
    </dgm:pt>
    <dgm:pt modelId="{7C92668E-E6AE-4138-8FA1-5EB05B71A08D}">
      <dgm:prSet/>
      <dgm:spPr/>
      <dgm:t>
        <a:bodyPr/>
        <a:lstStyle/>
        <a:p>
          <a:r>
            <a:rPr lang="en-US" b="1" dirty="0"/>
            <a:t>Api and </a:t>
          </a:r>
        </a:p>
        <a:p>
          <a:r>
            <a:rPr lang="en-US" b="1" dirty="0"/>
            <a:t>packages</a:t>
          </a:r>
        </a:p>
        <a:p>
          <a:endParaRPr lang="en-US" dirty="0"/>
        </a:p>
      </dgm:t>
    </dgm:pt>
    <dgm:pt modelId="{CD11E648-37DF-47A0-AED3-CE32D1166293}" type="parTrans" cxnId="{50742872-F3C1-44C2-9A4E-C3FC3877A73A}">
      <dgm:prSet/>
      <dgm:spPr/>
      <dgm:t>
        <a:bodyPr/>
        <a:lstStyle/>
        <a:p>
          <a:endParaRPr lang="en-US"/>
        </a:p>
      </dgm:t>
    </dgm:pt>
    <dgm:pt modelId="{7AC2E099-4695-465F-94D8-8C2CE5B9FD6A}" type="sibTrans" cxnId="{50742872-F3C1-44C2-9A4E-C3FC3877A73A}">
      <dgm:prSet/>
      <dgm:spPr/>
      <dgm:t>
        <a:bodyPr/>
        <a:lstStyle/>
        <a:p>
          <a:endParaRPr lang="en-US"/>
        </a:p>
      </dgm:t>
    </dgm:pt>
    <dgm:pt modelId="{647349AF-85C2-4280-913D-32132A199691}">
      <dgm:prSet/>
      <dgm:spPr/>
      <dgm:t>
        <a:bodyPr/>
        <a:lstStyle/>
        <a:p>
          <a:r>
            <a:rPr lang="en-US" b="1"/>
            <a:t>Speech Recognition Models</a:t>
          </a:r>
          <a:endParaRPr lang="en-US"/>
        </a:p>
      </dgm:t>
    </dgm:pt>
    <dgm:pt modelId="{4512EE82-31B6-4D41-9C1D-7D7811E4A903}" type="parTrans" cxnId="{5CB512AA-D3C2-4C00-8B80-5866EBC6BE35}">
      <dgm:prSet/>
      <dgm:spPr/>
      <dgm:t>
        <a:bodyPr/>
        <a:lstStyle/>
        <a:p>
          <a:endParaRPr lang="en-US"/>
        </a:p>
      </dgm:t>
    </dgm:pt>
    <dgm:pt modelId="{EFE9B27A-BA09-4C2E-ADB9-F1B2BD3D208C}" type="sibTrans" cxnId="{5CB512AA-D3C2-4C00-8B80-5866EBC6BE35}">
      <dgm:prSet/>
      <dgm:spPr/>
      <dgm:t>
        <a:bodyPr/>
        <a:lstStyle/>
        <a:p>
          <a:endParaRPr lang="en-US"/>
        </a:p>
      </dgm:t>
    </dgm:pt>
    <dgm:pt modelId="{9803712B-9795-4AAE-8168-B550F406967B}">
      <dgm:prSet/>
      <dgm:spPr/>
      <dgm:t>
        <a:bodyPr/>
        <a:lstStyle/>
        <a:p>
          <a:r>
            <a:rPr lang="en-US" b="1"/>
            <a:t>USB Mic</a:t>
          </a:r>
          <a:endParaRPr lang="en-US"/>
        </a:p>
      </dgm:t>
    </dgm:pt>
    <dgm:pt modelId="{7E788697-EC1C-4365-B7C5-2496CDA97702}" type="parTrans" cxnId="{F073431B-48FC-414B-906B-AE057ED341F8}">
      <dgm:prSet/>
      <dgm:spPr/>
      <dgm:t>
        <a:bodyPr/>
        <a:lstStyle/>
        <a:p>
          <a:endParaRPr lang="en-US"/>
        </a:p>
      </dgm:t>
    </dgm:pt>
    <dgm:pt modelId="{4E6462EC-63A0-4B68-905F-B05B49DEA5CF}" type="sibTrans" cxnId="{F073431B-48FC-414B-906B-AE057ED341F8}">
      <dgm:prSet/>
      <dgm:spPr/>
      <dgm:t>
        <a:bodyPr/>
        <a:lstStyle/>
        <a:p>
          <a:endParaRPr lang="en-US"/>
        </a:p>
      </dgm:t>
    </dgm:pt>
    <dgm:pt modelId="{15362FAD-3C86-4268-BC4A-BAF20B845619}">
      <dgm:prSet/>
      <dgm:spPr/>
      <dgm:t>
        <a:bodyPr/>
        <a:lstStyle/>
        <a:p>
          <a:r>
            <a:rPr lang="en-US" b="1"/>
            <a:t>Wireless Speaker</a:t>
          </a:r>
          <a:endParaRPr lang="en-US"/>
        </a:p>
      </dgm:t>
    </dgm:pt>
    <dgm:pt modelId="{B7F574D2-D9EE-4EDF-8F9F-7814FFBCCF0A}" type="parTrans" cxnId="{8EB1634F-3816-42A2-ACD2-93EFAC6C2DD3}">
      <dgm:prSet/>
      <dgm:spPr/>
      <dgm:t>
        <a:bodyPr/>
        <a:lstStyle/>
        <a:p>
          <a:endParaRPr lang="en-US"/>
        </a:p>
      </dgm:t>
    </dgm:pt>
    <dgm:pt modelId="{A6E761C0-DD19-488B-A146-02E427E0EBEF}" type="sibTrans" cxnId="{8EB1634F-3816-42A2-ACD2-93EFAC6C2DD3}">
      <dgm:prSet/>
      <dgm:spPr/>
      <dgm:t>
        <a:bodyPr/>
        <a:lstStyle/>
        <a:p>
          <a:endParaRPr lang="en-US"/>
        </a:p>
      </dgm:t>
    </dgm:pt>
    <dgm:pt modelId="{E677D8F8-3160-4C84-B078-AB055F68801E}">
      <dgm:prSet/>
      <dgm:spPr/>
      <dgm:t>
        <a:bodyPr/>
        <a:lstStyle/>
        <a:p>
          <a:r>
            <a:rPr lang="en-US" b="1" dirty="0"/>
            <a:t>Connectivity</a:t>
          </a:r>
          <a:endParaRPr lang="en-US" dirty="0"/>
        </a:p>
      </dgm:t>
    </dgm:pt>
    <dgm:pt modelId="{EAB96E34-62D6-4668-9AD2-DA1FF4704F69}" type="parTrans" cxnId="{4261B8E6-AECB-4DD8-A3BC-6032DC0D836A}">
      <dgm:prSet/>
      <dgm:spPr/>
      <dgm:t>
        <a:bodyPr/>
        <a:lstStyle/>
        <a:p>
          <a:endParaRPr lang="en-US"/>
        </a:p>
      </dgm:t>
    </dgm:pt>
    <dgm:pt modelId="{2332B058-C530-4505-AD9F-48C2C9F2994B}" type="sibTrans" cxnId="{4261B8E6-AECB-4DD8-A3BC-6032DC0D836A}">
      <dgm:prSet/>
      <dgm:spPr/>
      <dgm:t>
        <a:bodyPr/>
        <a:lstStyle/>
        <a:p>
          <a:endParaRPr lang="en-US"/>
        </a:p>
      </dgm:t>
    </dgm:pt>
    <dgm:pt modelId="{7783BEBD-7F9A-4752-A0D6-9F5CFE55A82A}">
      <dgm:prSet/>
      <dgm:spPr/>
      <dgm:t>
        <a:bodyPr/>
        <a:lstStyle/>
        <a:p>
          <a:r>
            <a:rPr lang="en-US" b="1" dirty="0"/>
            <a:t>Execution</a:t>
          </a:r>
        </a:p>
      </dgm:t>
    </dgm:pt>
    <dgm:pt modelId="{756D1AB6-7E80-45DD-B0F6-66DE329AFE14}" type="parTrans" cxnId="{4DBBC039-A65C-4CF1-9E47-D3906A58AA35}">
      <dgm:prSet/>
      <dgm:spPr/>
      <dgm:t>
        <a:bodyPr/>
        <a:lstStyle/>
        <a:p>
          <a:endParaRPr lang="en-US"/>
        </a:p>
      </dgm:t>
    </dgm:pt>
    <dgm:pt modelId="{B4D573D0-BDE0-45E8-BE9E-A9A5B3852D0E}" type="sibTrans" cxnId="{4DBBC039-A65C-4CF1-9E47-D3906A58AA35}">
      <dgm:prSet/>
      <dgm:spPr/>
      <dgm:t>
        <a:bodyPr/>
        <a:lstStyle/>
        <a:p>
          <a:endParaRPr lang="en-US"/>
        </a:p>
      </dgm:t>
    </dgm:pt>
    <dgm:pt modelId="{AA61736F-1784-4A7D-A6F5-89210C2DB0ED}">
      <dgm:prSet/>
      <dgm:spPr/>
      <dgm:t>
        <a:bodyPr/>
        <a:lstStyle/>
        <a:p>
          <a:r>
            <a:rPr lang="en-US" b="1"/>
            <a:t>Power Supply</a:t>
          </a:r>
          <a:endParaRPr lang="en-US"/>
        </a:p>
      </dgm:t>
    </dgm:pt>
    <dgm:pt modelId="{1F5EE367-3587-4A03-9806-8F39D6FBDB88}" type="parTrans" cxnId="{D2CE236A-1E82-4ABE-A4A6-EA5C21DC6CA3}">
      <dgm:prSet/>
      <dgm:spPr/>
      <dgm:t>
        <a:bodyPr/>
        <a:lstStyle/>
        <a:p>
          <a:endParaRPr lang="en-US"/>
        </a:p>
      </dgm:t>
    </dgm:pt>
    <dgm:pt modelId="{48621F92-3892-497C-A286-01BEF564E08F}" type="sibTrans" cxnId="{D2CE236A-1E82-4ABE-A4A6-EA5C21DC6CA3}">
      <dgm:prSet/>
      <dgm:spPr/>
      <dgm:t>
        <a:bodyPr/>
        <a:lstStyle/>
        <a:p>
          <a:endParaRPr lang="en-US"/>
        </a:p>
      </dgm:t>
    </dgm:pt>
    <dgm:pt modelId="{73A8BC45-E004-4B01-8025-F95F5EBBD382}" type="pres">
      <dgm:prSet presAssocID="{B326C425-7C51-43DA-9027-66B1E778FA7E}" presName="Name0" presStyleCnt="0">
        <dgm:presLayoutVars>
          <dgm:dir/>
          <dgm:resizeHandles val="exact"/>
        </dgm:presLayoutVars>
      </dgm:prSet>
      <dgm:spPr/>
    </dgm:pt>
    <dgm:pt modelId="{D31F6695-E2A0-44B4-8711-ADF13F08EA78}" type="pres">
      <dgm:prSet presAssocID="{B326C425-7C51-43DA-9027-66B1E778FA7E}" presName="cycle" presStyleCnt="0"/>
      <dgm:spPr/>
    </dgm:pt>
    <dgm:pt modelId="{E290E109-4BDD-4D25-A098-3A2392355FF9}" type="pres">
      <dgm:prSet presAssocID="{7A3BC5F4-0D76-41C3-B495-0740A3717D85}" presName="nodeFirstNode" presStyleLbl="node1" presStyleIdx="0" presStyleCnt="8">
        <dgm:presLayoutVars>
          <dgm:bulletEnabled val="1"/>
        </dgm:presLayoutVars>
      </dgm:prSet>
      <dgm:spPr/>
    </dgm:pt>
    <dgm:pt modelId="{CBC1EC22-E1B3-4DF0-90EA-6871CC6854D5}" type="pres">
      <dgm:prSet presAssocID="{5B7FFB46-91D9-4E4C-8DF1-BFC83A59762C}" presName="sibTransFirstNode" presStyleLbl="bgShp" presStyleIdx="0" presStyleCnt="1"/>
      <dgm:spPr/>
    </dgm:pt>
    <dgm:pt modelId="{9EDA932E-3D67-456C-BF64-DE6804AE04BF}" type="pres">
      <dgm:prSet presAssocID="{7C92668E-E6AE-4138-8FA1-5EB05B71A08D}" presName="nodeFollowingNodes" presStyleLbl="node1" presStyleIdx="1" presStyleCnt="8">
        <dgm:presLayoutVars>
          <dgm:bulletEnabled val="1"/>
        </dgm:presLayoutVars>
      </dgm:prSet>
      <dgm:spPr/>
    </dgm:pt>
    <dgm:pt modelId="{3167A7F8-AFA2-4ED6-9FA4-CD3907129A2A}" type="pres">
      <dgm:prSet presAssocID="{647349AF-85C2-4280-913D-32132A199691}" presName="nodeFollowingNodes" presStyleLbl="node1" presStyleIdx="2" presStyleCnt="8">
        <dgm:presLayoutVars>
          <dgm:bulletEnabled val="1"/>
        </dgm:presLayoutVars>
      </dgm:prSet>
      <dgm:spPr/>
    </dgm:pt>
    <dgm:pt modelId="{D5367BA1-BC83-4381-88B8-0857168CC58A}" type="pres">
      <dgm:prSet presAssocID="{9803712B-9795-4AAE-8168-B550F406967B}" presName="nodeFollowingNodes" presStyleLbl="node1" presStyleIdx="3" presStyleCnt="8">
        <dgm:presLayoutVars>
          <dgm:bulletEnabled val="1"/>
        </dgm:presLayoutVars>
      </dgm:prSet>
      <dgm:spPr/>
    </dgm:pt>
    <dgm:pt modelId="{FEDD9C18-5911-4388-9DFE-198D40E9FE46}" type="pres">
      <dgm:prSet presAssocID="{15362FAD-3C86-4268-BC4A-BAF20B845619}" presName="nodeFollowingNodes" presStyleLbl="node1" presStyleIdx="4" presStyleCnt="8">
        <dgm:presLayoutVars>
          <dgm:bulletEnabled val="1"/>
        </dgm:presLayoutVars>
      </dgm:prSet>
      <dgm:spPr/>
    </dgm:pt>
    <dgm:pt modelId="{B2596AD4-5F19-46F5-9B55-413ABA7B33EF}" type="pres">
      <dgm:prSet presAssocID="{E677D8F8-3160-4C84-B078-AB055F68801E}" presName="nodeFollowingNodes" presStyleLbl="node1" presStyleIdx="5" presStyleCnt="8" custRadScaleRad="100000" custRadScaleInc="0">
        <dgm:presLayoutVars>
          <dgm:bulletEnabled val="1"/>
        </dgm:presLayoutVars>
      </dgm:prSet>
      <dgm:spPr/>
    </dgm:pt>
    <dgm:pt modelId="{3715877D-C991-44C0-9AF9-782AF0A686AA}" type="pres">
      <dgm:prSet presAssocID="{7783BEBD-7F9A-4752-A0D6-9F5CFE55A82A}" presName="nodeFollowingNodes" presStyleLbl="node1" presStyleIdx="6" presStyleCnt="8">
        <dgm:presLayoutVars>
          <dgm:bulletEnabled val="1"/>
        </dgm:presLayoutVars>
      </dgm:prSet>
      <dgm:spPr/>
    </dgm:pt>
    <dgm:pt modelId="{21C656A0-83C6-4580-A06F-2AA225EDF3B5}" type="pres">
      <dgm:prSet presAssocID="{AA61736F-1784-4A7D-A6F5-89210C2DB0ED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F073431B-48FC-414B-906B-AE057ED341F8}" srcId="{B326C425-7C51-43DA-9027-66B1E778FA7E}" destId="{9803712B-9795-4AAE-8168-B550F406967B}" srcOrd="3" destOrd="0" parTransId="{7E788697-EC1C-4365-B7C5-2496CDA97702}" sibTransId="{4E6462EC-63A0-4B68-905F-B05B49DEA5CF}"/>
    <dgm:cxn modelId="{4CAB261C-32F7-4C8F-9C69-9DA9315C5328}" type="presOf" srcId="{7A3BC5F4-0D76-41C3-B495-0740A3717D85}" destId="{E290E109-4BDD-4D25-A098-3A2392355FF9}" srcOrd="0" destOrd="0" presId="urn:microsoft.com/office/officeart/2005/8/layout/cycle3"/>
    <dgm:cxn modelId="{924C4A1E-CE8D-4B70-807B-1EAE5E16E2DB}" type="presOf" srcId="{AA61736F-1784-4A7D-A6F5-89210C2DB0ED}" destId="{21C656A0-83C6-4580-A06F-2AA225EDF3B5}" srcOrd="0" destOrd="0" presId="urn:microsoft.com/office/officeart/2005/8/layout/cycle3"/>
    <dgm:cxn modelId="{4DBBC039-A65C-4CF1-9E47-D3906A58AA35}" srcId="{B326C425-7C51-43DA-9027-66B1E778FA7E}" destId="{7783BEBD-7F9A-4752-A0D6-9F5CFE55A82A}" srcOrd="6" destOrd="0" parTransId="{756D1AB6-7E80-45DD-B0F6-66DE329AFE14}" sibTransId="{B4D573D0-BDE0-45E8-BE9E-A9A5B3852D0E}"/>
    <dgm:cxn modelId="{538C963D-F75D-4F8D-950A-25847A9679DD}" type="presOf" srcId="{15362FAD-3C86-4268-BC4A-BAF20B845619}" destId="{FEDD9C18-5911-4388-9DFE-198D40E9FE46}" srcOrd="0" destOrd="0" presId="urn:microsoft.com/office/officeart/2005/8/layout/cycle3"/>
    <dgm:cxn modelId="{D2CE236A-1E82-4ABE-A4A6-EA5C21DC6CA3}" srcId="{B326C425-7C51-43DA-9027-66B1E778FA7E}" destId="{AA61736F-1784-4A7D-A6F5-89210C2DB0ED}" srcOrd="7" destOrd="0" parTransId="{1F5EE367-3587-4A03-9806-8F39D6FBDB88}" sibTransId="{48621F92-3892-497C-A286-01BEF564E08F}"/>
    <dgm:cxn modelId="{8EB1634F-3816-42A2-ACD2-93EFAC6C2DD3}" srcId="{B326C425-7C51-43DA-9027-66B1E778FA7E}" destId="{15362FAD-3C86-4268-BC4A-BAF20B845619}" srcOrd="4" destOrd="0" parTransId="{B7F574D2-D9EE-4EDF-8F9F-7814FFBCCF0A}" sibTransId="{A6E761C0-DD19-488B-A146-02E427E0EBEF}"/>
    <dgm:cxn modelId="{50742872-F3C1-44C2-9A4E-C3FC3877A73A}" srcId="{B326C425-7C51-43DA-9027-66B1E778FA7E}" destId="{7C92668E-E6AE-4138-8FA1-5EB05B71A08D}" srcOrd="1" destOrd="0" parTransId="{CD11E648-37DF-47A0-AED3-CE32D1166293}" sibTransId="{7AC2E099-4695-465F-94D8-8C2CE5B9FD6A}"/>
    <dgm:cxn modelId="{F741177F-E3D3-4AE4-84FC-4B56491E0C86}" type="presOf" srcId="{647349AF-85C2-4280-913D-32132A199691}" destId="{3167A7F8-AFA2-4ED6-9FA4-CD3907129A2A}" srcOrd="0" destOrd="0" presId="urn:microsoft.com/office/officeart/2005/8/layout/cycle3"/>
    <dgm:cxn modelId="{0347F680-8ADB-4CB8-823A-DA4315BD2FB0}" type="presOf" srcId="{7C92668E-E6AE-4138-8FA1-5EB05B71A08D}" destId="{9EDA932E-3D67-456C-BF64-DE6804AE04BF}" srcOrd="0" destOrd="0" presId="urn:microsoft.com/office/officeart/2005/8/layout/cycle3"/>
    <dgm:cxn modelId="{9560E682-E5EB-4B08-B27E-9C7CE14B18D2}" type="presOf" srcId="{7783BEBD-7F9A-4752-A0D6-9F5CFE55A82A}" destId="{3715877D-C991-44C0-9AF9-782AF0A686AA}" srcOrd="0" destOrd="0" presId="urn:microsoft.com/office/officeart/2005/8/layout/cycle3"/>
    <dgm:cxn modelId="{5B965E84-4CA8-424D-9DA3-465001391BD3}" type="presOf" srcId="{9803712B-9795-4AAE-8168-B550F406967B}" destId="{D5367BA1-BC83-4381-88B8-0857168CC58A}" srcOrd="0" destOrd="0" presId="urn:microsoft.com/office/officeart/2005/8/layout/cycle3"/>
    <dgm:cxn modelId="{7379A4A8-7A7F-4307-BF47-5A1EE0192C65}" type="presOf" srcId="{E677D8F8-3160-4C84-B078-AB055F68801E}" destId="{B2596AD4-5F19-46F5-9B55-413ABA7B33EF}" srcOrd="0" destOrd="0" presId="urn:microsoft.com/office/officeart/2005/8/layout/cycle3"/>
    <dgm:cxn modelId="{5CB512AA-D3C2-4C00-8B80-5866EBC6BE35}" srcId="{B326C425-7C51-43DA-9027-66B1E778FA7E}" destId="{647349AF-85C2-4280-913D-32132A199691}" srcOrd="2" destOrd="0" parTransId="{4512EE82-31B6-4D41-9C1D-7D7811E4A903}" sibTransId="{EFE9B27A-BA09-4C2E-ADB9-F1B2BD3D208C}"/>
    <dgm:cxn modelId="{4261B8E6-AECB-4DD8-A3BC-6032DC0D836A}" srcId="{B326C425-7C51-43DA-9027-66B1E778FA7E}" destId="{E677D8F8-3160-4C84-B078-AB055F68801E}" srcOrd="5" destOrd="0" parTransId="{EAB96E34-62D6-4668-9AD2-DA1FF4704F69}" sibTransId="{2332B058-C530-4505-AD9F-48C2C9F2994B}"/>
    <dgm:cxn modelId="{422AA0EC-6C5D-4051-A66A-38CDC083A455}" type="presOf" srcId="{5B7FFB46-91D9-4E4C-8DF1-BFC83A59762C}" destId="{CBC1EC22-E1B3-4DF0-90EA-6871CC6854D5}" srcOrd="0" destOrd="0" presId="urn:microsoft.com/office/officeart/2005/8/layout/cycle3"/>
    <dgm:cxn modelId="{C23E9FF5-51B1-47D9-B564-CC0294ED92E0}" type="presOf" srcId="{B326C425-7C51-43DA-9027-66B1E778FA7E}" destId="{73A8BC45-E004-4B01-8025-F95F5EBBD382}" srcOrd="0" destOrd="0" presId="urn:microsoft.com/office/officeart/2005/8/layout/cycle3"/>
    <dgm:cxn modelId="{90500BFF-538E-412B-B53E-25C95B5AC21A}" srcId="{B326C425-7C51-43DA-9027-66B1E778FA7E}" destId="{7A3BC5F4-0D76-41C3-B495-0740A3717D85}" srcOrd="0" destOrd="0" parTransId="{5ABB0022-FA0D-4E31-905A-6A44E3F0C1C0}" sibTransId="{5B7FFB46-91D9-4E4C-8DF1-BFC83A59762C}"/>
    <dgm:cxn modelId="{7374603C-B10D-4D7D-B4C7-DDA5237A80A6}" type="presParOf" srcId="{73A8BC45-E004-4B01-8025-F95F5EBBD382}" destId="{D31F6695-E2A0-44B4-8711-ADF13F08EA78}" srcOrd="0" destOrd="0" presId="urn:microsoft.com/office/officeart/2005/8/layout/cycle3"/>
    <dgm:cxn modelId="{3E0DCEA9-374F-4CDD-8357-C9D15974A838}" type="presParOf" srcId="{D31F6695-E2A0-44B4-8711-ADF13F08EA78}" destId="{E290E109-4BDD-4D25-A098-3A2392355FF9}" srcOrd="0" destOrd="0" presId="urn:microsoft.com/office/officeart/2005/8/layout/cycle3"/>
    <dgm:cxn modelId="{BD70FB28-8F1F-4AFF-9014-612EF0B54FB5}" type="presParOf" srcId="{D31F6695-E2A0-44B4-8711-ADF13F08EA78}" destId="{CBC1EC22-E1B3-4DF0-90EA-6871CC6854D5}" srcOrd="1" destOrd="0" presId="urn:microsoft.com/office/officeart/2005/8/layout/cycle3"/>
    <dgm:cxn modelId="{B166E570-7642-48D6-B7CA-A16AEEE88435}" type="presParOf" srcId="{D31F6695-E2A0-44B4-8711-ADF13F08EA78}" destId="{9EDA932E-3D67-456C-BF64-DE6804AE04BF}" srcOrd="2" destOrd="0" presId="urn:microsoft.com/office/officeart/2005/8/layout/cycle3"/>
    <dgm:cxn modelId="{BAB73F3D-6876-42E7-9917-4803BC89BF0D}" type="presParOf" srcId="{D31F6695-E2A0-44B4-8711-ADF13F08EA78}" destId="{3167A7F8-AFA2-4ED6-9FA4-CD3907129A2A}" srcOrd="3" destOrd="0" presId="urn:microsoft.com/office/officeart/2005/8/layout/cycle3"/>
    <dgm:cxn modelId="{B5869B73-AAF0-4E20-ABEA-50D5D41BECE2}" type="presParOf" srcId="{D31F6695-E2A0-44B4-8711-ADF13F08EA78}" destId="{D5367BA1-BC83-4381-88B8-0857168CC58A}" srcOrd="4" destOrd="0" presId="urn:microsoft.com/office/officeart/2005/8/layout/cycle3"/>
    <dgm:cxn modelId="{7E83484C-1311-4CF3-84DD-F05427AED9F0}" type="presParOf" srcId="{D31F6695-E2A0-44B4-8711-ADF13F08EA78}" destId="{FEDD9C18-5911-4388-9DFE-198D40E9FE46}" srcOrd="5" destOrd="0" presId="urn:microsoft.com/office/officeart/2005/8/layout/cycle3"/>
    <dgm:cxn modelId="{56F28FCC-A236-41F6-82AF-F5C4340EB98D}" type="presParOf" srcId="{D31F6695-E2A0-44B4-8711-ADF13F08EA78}" destId="{B2596AD4-5F19-46F5-9B55-413ABA7B33EF}" srcOrd="6" destOrd="0" presId="urn:microsoft.com/office/officeart/2005/8/layout/cycle3"/>
    <dgm:cxn modelId="{3F3C2179-31F1-469B-A244-48DEB16CB5A0}" type="presParOf" srcId="{D31F6695-E2A0-44B4-8711-ADF13F08EA78}" destId="{3715877D-C991-44C0-9AF9-782AF0A686AA}" srcOrd="7" destOrd="0" presId="urn:microsoft.com/office/officeart/2005/8/layout/cycle3"/>
    <dgm:cxn modelId="{C63B14BF-44FD-4B63-BCF9-6C9B3100F60C}" type="presParOf" srcId="{D31F6695-E2A0-44B4-8711-ADF13F08EA78}" destId="{21C656A0-83C6-4580-A06F-2AA225EDF3B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D83EE-2640-4D9D-94DD-496173C8BBB5}">
      <dsp:nvSpPr>
        <dsp:cNvPr id="0" name=""/>
        <dsp:cNvSpPr/>
      </dsp:nvSpPr>
      <dsp:spPr>
        <a:xfrm>
          <a:off x="0" y="1257637"/>
          <a:ext cx="540123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F058C-ED33-4C60-8A21-C9A827AB4CD3}">
      <dsp:nvSpPr>
        <dsp:cNvPr id="0" name=""/>
        <dsp:cNvSpPr/>
      </dsp:nvSpPr>
      <dsp:spPr>
        <a:xfrm>
          <a:off x="270061" y="859116"/>
          <a:ext cx="3780864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08" tIns="0" rIns="142908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venir Next LT Pro Light"/>
            </a:rPr>
            <a:t>Amey Muley 60</a:t>
          </a:r>
        </a:p>
      </dsp:txBody>
      <dsp:txXfrm>
        <a:off x="308969" y="898024"/>
        <a:ext cx="3703048" cy="719224"/>
      </dsp:txXfrm>
    </dsp:sp>
    <dsp:sp modelId="{0DE17C14-3B6D-47A0-A772-9A9B2171719B}">
      <dsp:nvSpPr>
        <dsp:cNvPr id="0" name=""/>
        <dsp:cNvSpPr/>
      </dsp:nvSpPr>
      <dsp:spPr>
        <a:xfrm>
          <a:off x="0" y="2482357"/>
          <a:ext cx="540123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0F3C3-1066-4031-9AEE-06DC08D204C7}">
      <dsp:nvSpPr>
        <dsp:cNvPr id="0" name=""/>
        <dsp:cNvSpPr/>
      </dsp:nvSpPr>
      <dsp:spPr>
        <a:xfrm>
          <a:off x="270061" y="2083837"/>
          <a:ext cx="3780864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08" tIns="0" rIns="142908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venir Next LT Pro Light"/>
            </a:rPr>
            <a:t>Sahil Dalvi    53</a:t>
          </a:r>
        </a:p>
      </dsp:txBody>
      <dsp:txXfrm>
        <a:off x="308969" y="2122745"/>
        <a:ext cx="3703048" cy="719224"/>
      </dsp:txXfrm>
    </dsp:sp>
    <dsp:sp modelId="{0B7DED24-C83F-4A38-9904-8F91AA46BEF1}">
      <dsp:nvSpPr>
        <dsp:cNvPr id="0" name=""/>
        <dsp:cNvSpPr/>
      </dsp:nvSpPr>
      <dsp:spPr>
        <a:xfrm>
          <a:off x="0" y="3707077"/>
          <a:ext cx="540123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BC050-277F-4C03-BCA6-BEE3E3CCEC50}">
      <dsp:nvSpPr>
        <dsp:cNvPr id="0" name=""/>
        <dsp:cNvSpPr/>
      </dsp:nvSpPr>
      <dsp:spPr>
        <a:xfrm>
          <a:off x="270061" y="3308557"/>
          <a:ext cx="3780864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908" tIns="0" rIns="142908" bIns="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venir Next LT Pro Light"/>
            </a:rPr>
            <a:t>Deepak Adhayake  48</a:t>
          </a:r>
        </a:p>
      </dsp:txBody>
      <dsp:txXfrm>
        <a:off x="308969" y="3347465"/>
        <a:ext cx="3703048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D7D6C-D1C2-4121-BF94-7250C430A2C3}">
      <dsp:nvSpPr>
        <dsp:cNvPr id="0" name=""/>
        <dsp:cNvSpPr/>
      </dsp:nvSpPr>
      <dsp:spPr>
        <a:xfrm>
          <a:off x="0" y="0"/>
          <a:ext cx="8478520" cy="873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Smart speaker is project about converting a normal speaker into a smart Ai enables assistant which will enhance daily life activities.</a:t>
          </a:r>
        </a:p>
      </dsp:txBody>
      <dsp:txXfrm>
        <a:off x="25588" y="25588"/>
        <a:ext cx="7461969" cy="822466"/>
      </dsp:txXfrm>
    </dsp:sp>
    <dsp:sp modelId="{69E0C356-CE83-4821-9A4C-BC617950D4E0}">
      <dsp:nvSpPr>
        <dsp:cNvPr id="0" name=""/>
        <dsp:cNvSpPr/>
      </dsp:nvSpPr>
      <dsp:spPr>
        <a:xfrm>
          <a:off x="710076" y="1032486"/>
          <a:ext cx="8478520" cy="873642"/>
        </a:xfrm>
        <a:prstGeom prst="roundRect">
          <a:avLst>
            <a:gd name="adj" fmla="val 10000"/>
          </a:avLst>
        </a:prstGeom>
        <a:solidFill>
          <a:schemeClr val="accent2">
            <a:hueOff val="6701061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 LT Pro Light"/>
            </a:rPr>
            <a:t>By</a:t>
          </a:r>
          <a:r>
            <a:rPr lang="en-US" sz="1900" kern="1200" baseline="0" dirty="0">
              <a:latin typeface="Avenir Next LT Pro Light"/>
            </a:rPr>
            <a:t> only giving voice commands it carries out different operations based on user’s desires.</a:t>
          </a:r>
          <a:endParaRPr lang="en-US" sz="1900" kern="1200" dirty="0">
            <a:latin typeface="Avenir Next LT Pro Light"/>
          </a:endParaRPr>
        </a:p>
      </dsp:txBody>
      <dsp:txXfrm>
        <a:off x="735664" y="1058074"/>
        <a:ext cx="7149400" cy="822466"/>
      </dsp:txXfrm>
    </dsp:sp>
    <dsp:sp modelId="{5FF71576-E189-4C70-923C-27DCEE054F10}">
      <dsp:nvSpPr>
        <dsp:cNvPr id="0" name=""/>
        <dsp:cNvSpPr/>
      </dsp:nvSpPr>
      <dsp:spPr>
        <a:xfrm>
          <a:off x="1409553" y="2064972"/>
          <a:ext cx="8478520" cy="873642"/>
        </a:xfrm>
        <a:prstGeom prst="roundRect">
          <a:avLst>
            <a:gd name="adj" fmla="val 10000"/>
          </a:avLst>
        </a:prstGeom>
        <a:solidFill>
          <a:schemeClr val="accent2">
            <a:hueOff val="13402123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venir Next LT Pro Light"/>
            </a:rPr>
            <a:t> It fulfils services like whether info , internet surfing, IoT enabled devices and much more by using simple voice commands.</a:t>
          </a:r>
        </a:p>
      </dsp:txBody>
      <dsp:txXfrm>
        <a:off x="1435141" y="2090560"/>
        <a:ext cx="7159998" cy="822466"/>
      </dsp:txXfrm>
    </dsp:sp>
    <dsp:sp modelId="{5C3EFF48-614A-49D0-B4BF-EBB58594B2D4}">
      <dsp:nvSpPr>
        <dsp:cNvPr id="0" name=""/>
        <dsp:cNvSpPr/>
      </dsp:nvSpPr>
      <dsp:spPr>
        <a:xfrm>
          <a:off x="2119629" y="3097458"/>
          <a:ext cx="8478520" cy="873642"/>
        </a:xfrm>
        <a:prstGeom prst="roundRect">
          <a:avLst>
            <a:gd name="adj" fmla="val 10000"/>
          </a:avLst>
        </a:prstGeom>
        <a:solidFill>
          <a:schemeClr val="accent2">
            <a:hueOff val="20103184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Artificial intelligence and machine learning algorithms provides an edge to make humans life more efficient.</a:t>
          </a:r>
        </a:p>
      </dsp:txBody>
      <dsp:txXfrm>
        <a:off x="2145217" y="3123046"/>
        <a:ext cx="7149400" cy="822466"/>
      </dsp:txXfrm>
    </dsp:sp>
    <dsp:sp modelId="{1058C31F-E25F-4D9C-86C3-64EF53E0E57A}">
      <dsp:nvSpPr>
        <dsp:cNvPr id="0" name=""/>
        <dsp:cNvSpPr/>
      </dsp:nvSpPr>
      <dsp:spPr>
        <a:xfrm>
          <a:off x="7910652" y="669130"/>
          <a:ext cx="567867" cy="56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038422" y="669130"/>
        <a:ext cx="312327" cy="427320"/>
      </dsp:txXfrm>
    </dsp:sp>
    <dsp:sp modelId="{A9DEB3F6-FA28-43FB-88C9-F9F97806B8CF}">
      <dsp:nvSpPr>
        <dsp:cNvPr id="0" name=""/>
        <dsp:cNvSpPr/>
      </dsp:nvSpPr>
      <dsp:spPr>
        <a:xfrm>
          <a:off x="8620728" y="1701616"/>
          <a:ext cx="567867" cy="56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19331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519331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748498" y="1701616"/>
        <a:ext cx="312327" cy="427320"/>
      </dsp:txXfrm>
    </dsp:sp>
    <dsp:sp modelId="{638CC83D-2C75-44BC-A22F-D32170D34844}">
      <dsp:nvSpPr>
        <dsp:cNvPr id="0" name=""/>
        <dsp:cNvSpPr/>
      </dsp:nvSpPr>
      <dsp:spPr>
        <a:xfrm>
          <a:off x="9320206" y="2734103"/>
          <a:ext cx="567867" cy="56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038663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038663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447976" y="2734103"/>
        <a:ext cx="312327" cy="427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87768-22BE-4551-86C9-170E9A364A5B}">
      <dsp:nvSpPr>
        <dsp:cNvPr id="0" name=""/>
        <dsp:cNvSpPr/>
      </dsp:nvSpPr>
      <dsp:spPr>
        <a:xfrm>
          <a:off x="1026344" y="1895"/>
          <a:ext cx="4105380" cy="831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56" tIns="211279" rIns="79656" bIns="21127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Enhance User Convenience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 make daily tasks more convenient for users by providing voice-activated access to information, services, and smart home controls.</a:t>
          </a:r>
        </a:p>
      </dsp:txBody>
      <dsp:txXfrm>
        <a:off x="1026344" y="1895"/>
        <a:ext cx="4105380" cy="831805"/>
      </dsp:txXfrm>
    </dsp:sp>
    <dsp:sp modelId="{D0CF938F-9AF0-4C27-B9EF-3132F8DE8DE6}">
      <dsp:nvSpPr>
        <dsp:cNvPr id="0" name=""/>
        <dsp:cNvSpPr/>
      </dsp:nvSpPr>
      <dsp:spPr>
        <a:xfrm>
          <a:off x="0" y="1895"/>
          <a:ext cx="1026345" cy="831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1" tIns="82164" rIns="54311" bIns="821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</a:t>
          </a:r>
        </a:p>
      </dsp:txBody>
      <dsp:txXfrm>
        <a:off x="0" y="1895"/>
        <a:ext cx="1026345" cy="831805"/>
      </dsp:txXfrm>
    </dsp:sp>
    <dsp:sp modelId="{B1337A02-998A-4714-9414-1E41670BF11D}">
      <dsp:nvSpPr>
        <dsp:cNvPr id="0" name=""/>
        <dsp:cNvSpPr/>
      </dsp:nvSpPr>
      <dsp:spPr>
        <a:xfrm>
          <a:off x="1026345" y="883609"/>
          <a:ext cx="4105380" cy="831805"/>
        </a:xfrm>
        <a:prstGeom prst="rect">
          <a:avLst/>
        </a:prstGeom>
        <a:solidFill>
          <a:schemeClr val="accent2">
            <a:tint val="40000"/>
            <a:alpha val="90000"/>
            <a:hueOff val="5259666"/>
            <a:satOff val="3962"/>
            <a:lumOff val="3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59666"/>
              <a:satOff val="3962"/>
              <a:lumOff val="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56" tIns="211279" rIns="79656" bIns="21127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Improve Efficiency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 increase productivity and save time for users by executing tasks quickly and efficiently through voice commands.</a:t>
          </a:r>
        </a:p>
      </dsp:txBody>
      <dsp:txXfrm>
        <a:off x="1026345" y="883609"/>
        <a:ext cx="4105380" cy="831805"/>
      </dsp:txXfrm>
    </dsp:sp>
    <dsp:sp modelId="{41A2B5AB-B2BA-4019-98B7-7FA1F6CA8D7B}">
      <dsp:nvSpPr>
        <dsp:cNvPr id="0" name=""/>
        <dsp:cNvSpPr/>
      </dsp:nvSpPr>
      <dsp:spPr>
        <a:xfrm>
          <a:off x="0" y="883609"/>
          <a:ext cx="1026345" cy="831805"/>
        </a:xfrm>
        <a:prstGeom prst="rect">
          <a:avLst/>
        </a:prstGeom>
        <a:solidFill>
          <a:schemeClr val="accent2">
            <a:hueOff val="5025796"/>
            <a:satOff val="-169"/>
            <a:lumOff val="1764"/>
            <a:alphaOff val="0"/>
          </a:schemeClr>
        </a:solidFill>
        <a:ln w="12700" cap="flat" cmpd="sng" algn="ctr">
          <a:solidFill>
            <a:schemeClr val="accent2">
              <a:hueOff val="5025796"/>
              <a:satOff val="-169"/>
              <a:lumOff val="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1" tIns="82164" rIns="54311" bIns="821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</a:t>
          </a:r>
        </a:p>
      </dsp:txBody>
      <dsp:txXfrm>
        <a:off x="0" y="883609"/>
        <a:ext cx="1026345" cy="831805"/>
      </dsp:txXfrm>
    </dsp:sp>
    <dsp:sp modelId="{4A2DAA21-2CDC-48F8-9B72-21D30511E7B4}">
      <dsp:nvSpPr>
        <dsp:cNvPr id="0" name=""/>
        <dsp:cNvSpPr/>
      </dsp:nvSpPr>
      <dsp:spPr>
        <a:xfrm>
          <a:off x="1026345" y="1765323"/>
          <a:ext cx="4105380" cy="831805"/>
        </a:xfrm>
        <a:prstGeom prst="rect">
          <a:avLst/>
        </a:prstGeom>
        <a:solidFill>
          <a:schemeClr val="accent2">
            <a:tint val="40000"/>
            <a:alpha val="90000"/>
            <a:hueOff val="10519331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519331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56" tIns="211279" rIns="79656" bIns="21127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Enable Natural Language Interaction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 create AI-powered assistants that can understand and respond to natural language, making human-computer interaction more intuitive.</a:t>
          </a:r>
        </a:p>
      </dsp:txBody>
      <dsp:txXfrm>
        <a:off x="1026345" y="1765323"/>
        <a:ext cx="4105380" cy="831805"/>
      </dsp:txXfrm>
    </dsp:sp>
    <dsp:sp modelId="{043EA2A7-E7C1-460F-AD8A-41E57D42A4EF}">
      <dsp:nvSpPr>
        <dsp:cNvPr id="0" name=""/>
        <dsp:cNvSpPr/>
      </dsp:nvSpPr>
      <dsp:spPr>
        <a:xfrm>
          <a:off x="0" y="1765323"/>
          <a:ext cx="1026345" cy="831805"/>
        </a:xfrm>
        <a:prstGeom prst="rect">
          <a:avLst/>
        </a:prstGeom>
        <a:solidFill>
          <a:schemeClr val="accent2">
            <a:hueOff val="10051592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10051592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1" tIns="82164" rIns="54311" bIns="821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</a:t>
          </a:r>
        </a:p>
      </dsp:txBody>
      <dsp:txXfrm>
        <a:off x="0" y="1765323"/>
        <a:ext cx="1026345" cy="831805"/>
      </dsp:txXfrm>
    </dsp:sp>
    <dsp:sp modelId="{F8BAAE16-2089-4659-AE0A-600C8FDDC3F5}">
      <dsp:nvSpPr>
        <dsp:cNvPr id="0" name=""/>
        <dsp:cNvSpPr/>
      </dsp:nvSpPr>
      <dsp:spPr>
        <a:xfrm>
          <a:off x="1026345" y="2647037"/>
          <a:ext cx="4105380" cy="831805"/>
        </a:xfrm>
        <a:prstGeom prst="rect">
          <a:avLst/>
        </a:prstGeom>
        <a:solidFill>
          <a:schemeClr val="accent2">
            <a:tint val="40000"/>
            <a:alpha val="90000"/>
            <a:hueOff val="15778997"/>
            <a:satOff val="11885"/>
            <a:lumOff val="106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778997"/>
              <a:satOff val="11885"/>
              <a:lumOff val="10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56" tIns="211279" rIns="79656" bIns="21127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Personalize User Experience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 use AI to customize responses and recommendations based on individual user preferences and habits.</a:t>
          </a:r>
        </a:p>
      </dsp:txBody>
      <dsp:txXfrm>
        <a:off x="1026345" y="2647037"/>
        <a:ext cx="4105380" cy="831805"/>
      </dsp:txXfrm>
    </dsp:sp>
    <dsp:sp modelId="{66D8DA9B-636E-4E4D-86CD-F50F3EEC9FB8}">
      <dsp:nvSpPr>
        <dsp:cNvPr id="0" name=""/>
        <dsp:cNvSpPr/>
      </dsp:nvSpPr>
      <dsp:spPr>
        <a:xfrm>
          <a:off x="0" y="2647037"/>
          <a:ext cx="1026345" cy="831805"/>
        </a:xfrm>
        <a:prstGeom prst="rect">
          <a:avLst/>
        </a:prstGeom>
        <a:solidFill>
          <a:schemeClr val="accent2">
            <a:hueOff val="15077388"/>
            <a:satOff val="-506"/>
            <a:lumOff val="5293"/>
            <a:alphaOff val="0"/>
          </a:schemeClr>
        </a:solidFill>
        <a:ln w="12700" cap="flat" cmpd="sng" algn="ctr">
          <a:solidFill>
            <a:schemeClr val="accent2">
              <a:hueOff val="15077388"/>
              <a:satOff val="-506"/>
              <a:lumOff val="5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1" tIns="82164" rIns="54311" bIns="821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Personalize</a:t>
          </a:r>
        </a:p>
      </dsp:txBody>
      <dsp:txXfrm>
        <a:off x="0" y="2647037"/>
        <a:ext cx="1026345" cy="831805"/>
      </dsp:txXfrm>
    </dsp:sp>
    <dsp:sp modelId="{01403973-34A5-4770-9DCB-C9CA02D0D80E}">
      <dsp:nvSpPr>
        <dsp:cNvPr id="0" name=""/>
        <dsp:cNvSpPr/>
      </dsp:nvSpPr>
      <dsp:spPr>
        <a:xfrm>
          <a:off x="1026345" y="3528750"/>
          <a:ext cx="4105380" cy="831805"/>
        </a:xfrm>
        <a:prstGeom prst="rect">
          <a:avLst/>
        </a:prstGeom>
        <a:solidFill>
          <a:schemeClr val="accent2">
            <a:tint val="40000"/>
            <a:alpha val="90000"/>
            <a:hueOff val="21038663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1038663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56" tIns="211279" rIns="79656" bIns="211279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 Smart Home Integration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To seamlessly integrate with smart home devices and enable users to control lighting, heating, security, and other IoT devices.</a:t>
          </a:r>
        </a:p>
      </dsp:txBody>
      <dsp:txXfrm>
        <a:off x="1026345" y="3528750"/>
        <a:ext cx="4105380" cy="831805"/>
      </dsp:txXfrm>
    </dsp:sp>
    <dsp:sp modelId="{1D7CB2A0-73F7-4D59-80DC-B29476D4CA80}">
      <dsp:nvSpPr>
        <dsp:cNvPr id="0" name=""/>
        <dsp:cNvSpPr/>
      </dsp:nvSpPr>
      <dsp:spPr>
        <a:xfrm>
          <a:off x="0" y="3528750"/>
          <a:ext cx="1026345" cy="831805"/>
        </a:xfrm>
        <a:prstGeom prst="rect">
          <a:avLst/>
        </a:prstGeom>
        <a:solidFill>
          <a:schemeClr val="accent2">
            <a:hueOff val="20103184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20103184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1" tIns="82164" rIns="54311" bIns="8216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Support</a:t>
          </a:r>
        </a:p>
      </dsp:txBody>
      <dsp:txXfrm>
        <a:off x="0" y="3528750"/>
        <a:ext cx="1026345" cy="831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1EC22-E1B3-4DF0-90EA-6871CC6854D5}">
      <dsp:nvSpPr>
        <dsp:cNvPr id="0" name=""/>
        <dsp:cNvSpPr/>
      </dsp:nvSpPr>
      <dsp:spPr>
        <a:xfrm>
          <a:off x="514048" y="-36291"/>
          <a:ext cx="3960021" cy="3960021"/>
        </a:xfrm>
        <a:prstGeom prst="circularArrow">
          <a:avLst>
            <a:gd name="adj1" fmla="val 5544"/>
            <a:gd name="adj2" fmla="val 330680"/>
            <a:gd name="adj3" fmla="val 14684871"/>
            <a:gd name="adj4" fmla="val 16854062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0E109-4BDD-4D25-A098-3A2392355FF9}">
      <dsp:nvSpPr>
        <dsp:cNvPr id="0" name=""/>
        <dsp:cNvSpPr/>
      </dsp:nvSpPr>
      <dsp:spPr>
        <a:xfrm>
          <a:off x="1952137" y="2201"/>
          <a:ext cx="1083844" cy="5419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VS Code Studio</a:t>
          </a:r>
          <a:endParaRPr lang="en-US" sz="800" kern="1200"/>
        </a:p>
      </dsp:txBody>
      <dsp:txXfrm>
        <a:off x="1978591" y="28655"/>
        <a:ext cx="1030936" cy="489014"/>
      </dsp:txXfrm>
    </dsp:sp>
    <dsp:sp modelId="{9EDA932E-3D67-456C-BF64-DE6804AE04BF}">
      <dsp:nvSpPr>
        <dsp:cNvPr id="0" name=""/>
        <dsp:cNvSpPr/>
      </dsp:nvSpPr>
      <dsp:spPr>
        <a:xfrm>
          <a:off x="3146234" y="496812"/>
          <a:ext cx="1083844" cy="541922"/>
        </a:xfrm>
        <a:prstGeom prst="roundRect">
          <a:avLst/>
        </a:prstGeom>
        <a:solidFill>
          <a:schemeClr val="accent5">
            <a:hueOff val="-211132"/>
            <a:satOff val="96"/>
            <a:lumOff val="-10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Api and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packages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3172688" y="523266"/>
        <a:ext cx="1030936" cy="489014"/>
      </dsp:txXfrm>
    </dsp:sp>
    <dsp:sp modelId="{3167A7F8-AFA2-4ED6-9FA4-CD3907129A2A}">
      <dsp:nvSpPr>
        <dsp:cNvPr id="0" name=""/>
        <dsp:cNvSpPr/>
      </dsp:nvSpPr>
      <dsp:spPr>
        <a:xfrm>
          <a:off x="3640845" y="1690909"/>
          <a:ext cx="1083844" cy="541922"/>
        </a:xfrm>
        <a:prstGeom prst="roundRect">
          <a:avLst/>
        </a:prstGeom>
        <a:solidFill>
          <a:schemeClr val="accent5">
            <a:hueOff val="-422264"/>
            <a:satOff val="193"/>
            <a:lumOff val="-20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Speech Recognition Models</a:t>
          </a:r>
          <a:endParaRPr lang="en-US" sz="800" kern="1200"/>
        </a:p>
      </dsp:txBody>
      <dsp:txXfrm>
        <a:off x="3667299" y="1717363"/>
        <a:ext cx="1030936" cy="489014"/>
      </dsp:txXfrm>
    </dsp:sp>
    <dsp:sp modelId="{D5367BA1-BC83-4381-88B8-0857168CC58A}">
      <dsp:nvSpPr>
        <dsp:cNvPr id="0" name=""/>
        <dsp:cNvSpPr/>
      </dsp:nvSpPr>
      <dsp:spPr>
        <a:xfrm>
          <a:off x="3146234" y="2885007"/>
          <a:ext cx="1083844" cy="541922"/>
        </a:xfrm>
        <a:prstGeom prst="roundRect">
          <a:avLst/>
        </a:prstGeom>
        <a:solidFill>
          <a:schemeClr val="accent5">
            <a:hueOff val="-633396"/>
            <a:satOff val="289"/>
            <a:lumOff val="-30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USB Mic</a:t>
          </a:r>
          <a:endParaRPr lang="en-US" sz="800" kern="1200"/>
        </a:p>
      </dsp:txBody>
      <dsp:txXfrm>
        <a:off x="3172688" y="2911461"/>
        <a:ext cx="1030936" cy="489014"/>
      </dsp:txXfrm>
    </dsp:sp>
    <dsp:sp modelId="{FEDD9C18-5911-4388-9DFE-198D40E9FE46}">
      <dsp:nvSpPr>
        <dsp:cNvPr id="0" name=""/>
        <dsp:cNvSpPr/>
      </dsp:nvSpPr>
      <dsp:spPr>
        <a:xfrm>
          <a:off x="1952137" y="3379618"/>
          <a:ext cx="1083844" cy="541922"/>
        </a:xfrm>
        <a:prstGeom prst="roundRect">
          <a:avLst/>
        </a:prstGeom>
        <a:solidFill>
          <a:schemeClr val="accent5">
            <a:hueOff val="-844527"/>
            <a:satOff val="385"/>
            <a:lumOff val="-40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Wireless Speaker</a:t>
          </a:r>
          <a:endParaRPr lang="en-US" sz="800" kern="1200"/>
        </a:p>
      </dsp:txBody>
      <dsp:txXfrm>
        <a:off x="1978591" y="3406072"/>
        <a:ext cx="1030936" cy="489014"/>
      </dsp:txXfrm>
    </dsp:sp>
    <dsp:sp modelId="{B2596AD4-5F19-46F5-9B55-413ABA7B33EF}">
      <dsp:nvSpPr>
        <dsp:cNvPr id="0" name=""/>
        <dsp:cNvSpPr/>
      </dsp:nvSpPr>
      <dsp:spPr>
        <a:xfrm>
          <a:off x="758040" y="2885007"/>
          <a:ext cx="1083844" cy="541922"/>
        </a:xfrm>
        <a:prstGeom prst="roundRect">
          <a:avLst/>
        </a:prstGeom>
        <a:solidFill>
          <a:schemeClr val="accent5">
            <a:hueOff val="-1055659"/>
            <a:satOff val="481"/>
            <a:lumOff val="-50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Connectivity</a:t>
          </a:r>
          <a:endParaRPr lang="en-US" sz="800" kern="1200" dirty="0"/>
        </a:p>
      </dsp:txBody>
      <dsp:txXfrm>
        <a:off x="784494" y="2911461"/>
        <a:ext cx="1030936" cy="489014"/>
      </dsp:txXfrm>
    </dsp:sp>
    <dsp:sp modelId="{3715877D-C991-44C0-9AF9-782AF0A686AA}">
      <dsp:nvSpPr>
        <dsp:cNvPr id="0" name=""/>
        <dsp:cNvSpPr/>
      </dsp:nvSpPr>
      <dsp:spPr>
        <a:xfrm>
          <a:off x="263428" y="1690909"/>
          <a:ext cx="1083844" cy="541922"/>
        </a:xfrm>
        <a:prstGeom prst="roundRect">
          <a:avLst/>
        </a:prstGeom>
        <a:solidFill>
          <a:schemeClr val="accent5">
            <a:hueOff val="-1266791"/>
            <a:satOff val="578"/>
            <a:lumOff val="-60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Execution</a:t>
          </a:r>
        </a:p>
      </dsp:txBody>
      <dsp:txXfrm>
        <a:off x="289882" y="1717363"/>
        <a:ext cx="1030936" cy="489014"/>
      </dsp:txXfrm>
    </dsp:sp>
    <dsp:sp modelId="{21C656A0-83C6-4580-A06F-2AA225EDF3B5}">
      <dsp:nvSpPr>
        <dsp:cNvPr id="0" name=""/>
        <dsp:cNvSpPr/>
      </dsp:nvSpPr>
      <dsp:spPr>
        <a:xfrm>
          <a:off x="758040" y="496812"/>
          <a:ext cx="1083844" cy="541922"/>
        </a:xfrm>
        <a:prstGeom prst="roundRect">
          <a:avLst/>
        </a:prstGeom>
        <a:solidFill>
          <a:schemeClr val="accent5">
            <a:hueOff val="-1477923"/>
            <a:satOff val="674"/>
            <a:lumOff val="-70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Power Supply</a:t>
          </a:r>
          <a:endParaRPr lang="en-US" sz="800" kern="1200"/>
        </a:p>
      </dsp:txBody>
      <dsp:txXfrm>
        <a:off x="784494" y="523266"/>
        <a:ext cx="1030936" cy="489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3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9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9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6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96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9.png"/><Relationship Id="rId4" Type="http://schemas.openxmlformats.org/officeDocument/2006/relationships/diagramData" Target="../diagrams/data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rgGDTO8g2Pg" TargetMode="External"/><Relationship Id="rId4" Type="http://schemas.openxmlformats.org/officeDocument/2006/relationships/hyperlink" Target="https://scientificoder.blogspot.com/2022/05/jarvis-in-one-vide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8D5A74D-C854-B0F7-6B9C-A5B6450A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 amt="50000"/>
          </a:blip>
          <a:srcRect t="7864" b="78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600200" y="1261872"/>
            <a:ext cx="7142018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4000" b="1" spc="1300" dirty="0">
                <a:solidFill>
                  <a:srgbClr val="FFFFFF"/>
                </a:solidFill>
              </a:rPr>
              <a:t>Smart Speaker using ai and ml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F384D9-C659-4119-AD69-CE30EDFD7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8660" y="779925"/>
            <a:ext cx="4563439" cy="5246594"/>
          </a:xfrm>
        </p:spPr>
        <p:txBody>
          <a:bodyPr>
            <a:normAutofit/>
          </a:bodyPr>
          <a:lstStyle/>
          <a:p>
            <a:r>
              <a:rPr lang="en-US" dirty="0"/>
              <a:t>Group : ETA16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C0714D-683C-460F-8E26-21D9C891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B7FF6A-3FB4-40F7-A2EB-CD1E3D6D4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1C1B1D-7621-40FF-8AA8-B5D03DC90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id="{50DA3EAB-CAD9-EB93-FF91-3E2B32144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219222"/>
              </p:ext>
            </p:extLst>
          </p:nvPr>
        </p:nvGraphicFramePr>
        <p:xfrm>
          <a:off x="6096000" y="793378"/>
          <a:ext cx="5401235" cy="524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2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Introduction</a:t>
            </a:r>
            <a:endParaRPr lang="en-US" dirty="0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id="{337D5E21-107D-E8DE-F29E-A7428FD67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56047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042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C410495-5BF9-4807-AEA2-316495AC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0C26E3-D41F-4D91-8ECE-37CAA6B8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357"/>
            <a:ext cx="2653048" cy="394499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97A478-E4A1-4927-BA7A-1B3BA1F7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84894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C9304C3-41FC-4C22-9841-C4C49F48F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666" y="2598450"/>
            <a:ext cx="3535650" cy="3535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140000" algn="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968076" y="2424293"/>
            <a:ext cx="3893322" cy="26343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Problem statements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41FDE2B9-796F-AC08-D02D-BA5BC5D3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259" y="747485"/>
            <a:ext cx="4751069" cy="5386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latin typeface="Times New Roman"/>
                <a:ea typeface="+mj-lt"/>
                <a:cs typeface="+mj-lt"/>
              </a:rPr>
              <a:t>In the era of rapid technological advancements, smart speakers powered by AI assistants have become an integral part of our daily lives. </a:t>
            </a:r>
            <a:endParaRPr lang="en-US" dirty="0">
              <a:latin typeface="Times New Roman"/>
              <a:ea typeface="+mj-lt"/>
              <a:cs typeface="Arial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latin typeface="Times New Roman"/>
                <a:ea typeface="+mj-lt"/>
                <a:cs typeface="+mj-lt"/>
              </a:rPr>
              <a:t>However, as we embrace these innovative devices, a number of pressing issues and challenges have emerged, impacting both users and society at large.</a:t>
            </a:r>
            <a:endParaRPr lang="en-US" dirty="0">
              <a:latin typeface="Times New Roman"/>
              <a:ea typeface="+mj-lt"/>
              <a:cs typeface="Arial"/>
            </a:endParaRP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 dirty="0">
                <a:latin typeface="Times New Roman"/>
                <a:ea typeface="+mj-lt"/>
                <a:cs typeface="+mj-lt"/>
              </a:rPr>
              <a:t> This presentation aims to shed light on these critical problems and provoke discussions on how to address them effectively.</a:t>
            </a:r>
            <a:endParaRPr lang="en-US" dirty="0">
              <a:latin typeface="Times New Roman"/>
              <a:cs typeface="Arial"/>
            </a:endParaRP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4CC59F7A-2AF1-4970-9035-D2568B5DF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73A6C28-160C-4725-8074-903C14EE9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" y="2495548"/>
            <a:ext cx="4362451" cy="4362451"/>
          </a:xfrm>
          <a:custGeom>
            <a:avLst/>
            <a:gdLst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2385918 w 2385918"/>
              <a:gd name="connsiteY2" fmla="*/ 2385918 h 2385918"/>
              <a:gd name="connsiteX3" fmla="*/ 0 w 2385918"/>
              <a:gd name="connsiteY3" fmla="*/ 2385918 h 2385918"/>
              <a:gd name="connsiteX4" fmla="*/ 0 w 2385918"/>
              <a:gd name="connsiteY4" fmla="*/ 0 h 2385918"/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0 w 2385918"/>
              <a:gd name="connsiteY2" fmla="*/ 2385918 h 2385918"/>
              <a:gd name="connsiteX3" fmla="*/ 0 w 2385918"/>
              <a:gd name="connsiteY3" fmla="*/ 0 h 238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918" h="2385918">
                <a:moveTo>
                  <a:pt x="0" y="0"/>
                </a:moveTo>
                <a:lnTo>
                  <a:pt x="2385918" y="0"/>
                </a:lnTo>
                <a:lnTo>
                  <a:pt x="0" y="2385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84770F-6C1F-4355-9621-8DC3944B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972" y="2495548"/>
            <a:ext cx="4362451" cy="4362451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72CF43-A522-41F2-BA92-E7E80D3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7185" y="611142"/>
            <a:ext cx="10166410" cy="51744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293" y="817751"/>
            <a:ext cx="10591798" cy="5242029"/>
          </a:xfrm>
          <a:prstGeom prst="rect">
            <a:avLst/>
          </a:prstGeom>
          <a:ln w="38100">
            <a:noFill/>
          </a:ln>
          <a:effectLst>
            <a:outerShdw dist="1651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53661" y="3000376"/>
            <a:ext cx="4161327" cy="2612148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1" name="Content Placeholder">
            <a:extLst>
              <a:ext uri="{FF2B5EF4-FFF2-40B4-BE49-F238E27FC236}">
                <a16:creationId xmlns:a16="http://schemas.microsoft.com/office/drawing/2014/main" id="{567ED24A-81C9-DE22-37CB-ED33105F64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734944"/>
              </p:ext>
            </p:extLst>
          </p:nvPr>
        </p:nvGraphicFramePr>
        <p:xfrm>
          <a:off x="5907577" y="1250072"/>
          <a:ext cx="5131725" cy="4362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49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49D6D29B-CE0F-43B0-AD58-007C16D88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5542" y="365124"/>
            <a:ext cx="10278577" cy="1325563"/>
          </a:xfrm>
        </p:spPr>
        <p:txBody>
          <a:bodyPr>
            <a:normAutofit/>
          </a:bodyPr>
          <a:lstStyle/>
          <a:p>
            <a:r>
              <a:rPr lang="en-US"/>
              <a:t>Software &amp; hardware Requirement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6BE796-9648-4A96-8E5C-7FDB123C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985391" y="-200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5440BF0-CCE6-42AA-8970-78523D4C1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619770" y="373807"/>
            <a:ext cx="526228" cy="293066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0" name="Content Placeholder">
            <a:extLst>
              <a:ext uri="{FF2B5EF4-FFF2-40B4-BE49-F238E27FC236}">
                <a16:creationId xmlns:a16="http://schemas.microsoft.com/office/drawing/2014/main" id="{E7D0A2D7-6A93-7840-B2A0-FDA8D1BD5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304624"/>
              </p:ext>
            </p:extLst>
          </p:nvPr>
        </p:nvGraphicFramePr>
        <p:xfrm>
          <a:off x="6096000" y="2186609"/>
          <a:ext cx="4988119" cy="392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B49DA14-30CD-3554-DD90-A6883186B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542" y="2186609"/>
            <a:ext cx="1498387" cy="1498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86751-1720-0A24-D314-9C38F0ED9C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9471" y="2382371"/>
            <a:ext cx="1046629" cy="104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2BF35-B52F-779C-7B57-2360F5EC97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907" y="3919929"/>
            <a:ext cx="1333022" cy="1333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D458C-17A3-965E-3633-6C3E1E0107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9471" y="3919929"/>
            <a:ext cx="1046628" cy="10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BF02-28DD-F414-3BB4-DFD5D1EC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6E478-F434-BD93-DA18-D0E2C4A54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3"/>
          <a:stretch/>
        </p:blipFill>
        <p:spPr>
          <a:xfrm>
            <a:off x="4069977" y="775936"/>
            <a:ext cx="6786283" cy="5833694"/>
          </a:xfrm>
        </p:spPr>
      </p:pic>
    </p:spTree>
    <p:extLst>
      <p:ext uri="{BB962C8B-B14F-4D97-AF65-F5344CB8AC3E}">
        <p14:creationId xmlns:p14="http://schemas.microsoft.com/office/powerpoint/2010/main" val="178728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0A14530-38F7-43A0-91E9-9BD028AD5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EDB149B-DB67-4C53-808C-EE379FD8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15" y="1629507"/>
            <a:ext cx="5246915" cy="5246915"/>
          </a:xfrm>
          <a:custGeom>
            <a:avLst/>
            <a:gdLst>
              <a:gd name="connsiteX0" fmla="*/ 0 w 5246915"/>
              <a:gd name="connsiteY0" fmla="*/ 5246915 h 5246915"/>
              <a:gd name="connsiteX1" fmla="*/ 5246915 w 5246915"/>
              <a:gd name="connsiteY1" fmla="*/ 0 h 5246915"/>
              <a:gd name="connsiteX2" fmla="*/ 0 w 5246915"/>
              <a:gd name="connsiteY2" fmla="*/ 0 h 524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915" h="5246915">
                <a:moveTo>
                  <a:pt x="0" y="5246915"/>
                </a:moveTo>
                <a:lnTo>
                  <a:pt x="5246915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7">
            <a:extLst>
              <a:ext uri="{FF2B5EF4-FFF2-40B4-BE49-F238E27FC236}">
                <a16:creationId xmlns:a16="http://schemas.microsoft.com/office/drawing/2014/main" id="{D262D5AD-C652-4791-8642-9497C61C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337899" y="0"/>
            <a:ext cx="2854101" cy="2830286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75B8986-8BAA-4E28-BAA9-C57D508F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481" y="1374192"/>
            <a:ext cx="9626600" cy="4154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35164" y="1329485"/>
            <a:ext cx="6875059" cy="67698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type="subTitle" idx="1"/>
          </p:nvPr>
        </p:nvSpPr>
        <p:spPr>
          <a:xfrm>
            <a:off x="1488918" y="4312024"/>
            <a:ext cx="9250799" cy="32107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200" u="sng" dirty="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4"/>
              </a:rPr>
              <a:t>Links</a:t>
            </a:r>
          </a:p>
          <a:p>
            <a:pPr algn="just">
              <a:lnSpc>
                <a:spcPct val="120000"/>
              </a:lnSpc>
            </a:pPr>
            <a:r>
              <a:rPr lang="en-US" sz="1200" b="0" dirty="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4"/>
              </a:rPr>
              <a:t>https://scientificoder.blogspot.com/2022/05/jarvis-in-one-video.html</a:t>
            </a:r>
            <a:endParaRPr lang="en-US" sz="1200" b="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1200" b="0" dirty="0">
                <a:solidFill>
                  <a:srgbClr val="000000"/>
                </a:solidFill>
                <a:latin typeface="Times New Roman"/>
                <a:ea typeface="+mn-lt"/>
                <a:cs typeface="+mn-lt"/>
                <a:hlinkClick r:id="rId5"/>
              </a:rPr>
              <a:t>https://www.youtube.com/watch?v=rgGDTO8g2Pg</a:t>
            </a:r>
            <a:endParaRPr lang="en-US" sz="1200" b="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1200" b="0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P. Mehrotra, et al. "Smart Speakers: A New and Intelligent Way to Interact with the House." </a:t>
            </a:r>
            <a:r>
              <a:rPr lang="en-US" sz="1200" b="0" i="1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IEEE Pervasive Computing</a:t>
            </a:r>
            <a:r>
              <a:rPr lang="en-US" sz="400" b="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sz="1200" b="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US" sz="1200" b="0" u="sng" dirty="0">
              <a:solidFill>
                <a:srgbClr val="0070C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US" sz="1200" b="0" u="sng" dirty="0">
              <a:solidFill>
                <a:srgbClr val="0070C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US" sz="1200" b="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lvl="0" algn="just">
              <a:lnSpc>
                <a:spcPct val="120000"/>
              </a:lnSpc>
            </a:pPr>
            <a:endParaRPr lang="en-US" sz="1200" u="sng" dirty="0">
              <a:solidFill>
                <a:srgbClr val="000000"/>
              </a:solidFill>
              <a:latin typeface="Times New Roman"/>
              <a:ea typeface="+mn-lt"/>
              <a:cs typeface="+mn-lt"/>
              <a:hlinkClick r:id="rId4"/>
            </a:endParaRPr>
          </a:p>
          <a:p>
            <a:pPr lvl="0" algn="just">
              <a:lnSpc>
                <a:spcPct val="120000"/>
              </a:lnSpc>
            </a:pPr>
            <a:endParaRPr lang="en-US" sz="1200" b="0" dirty="0">
              <a:solidFill>
                <a:srgbClr val="000000"/>
              </a:solidFill>
              <a:latin typeface="Times New Roman"/>
              <a:ea typeface="+mn-lt"/>
              <a:cs typeface="+mn-lt"/>
              <a:hlinkClick r:id="rId4"/>
            </a:endParaRPr>
          </a:p>
          <a:p>
            <a:pPr lvl="0" algn="just">
              <a:lnSpc>
                <a:spcPct val="120000"/>
              </a:lnSpc>
            </a:pPr>
            <a:endParaRPr lang="en-US" sz="1200" b="0" dirty="0">
              <a:solidFill>
                <a:srgbClr val="000000"/>
              </a:solidFill>
              <a:latin typeface="Times New Roman"/>
              <a:ea typeface="+mn-lt"/>
              <a:cs typeface="+mn-lt"/>
              <a:hlinkClick r:id="rId4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63226DE-7000-4FAF-BE14-E3C3CE373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233AC3-4E84-4387-AAFF-A500B445A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0"/>
            <a:ext cx="121968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000D408D-84C2-4911-89AE-8BBD2C54A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884" y="3058886"/>
            <a:ext cx="3831080" cy="3799114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9C0D10-35E6-46AC-A9BC-C31599F5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655" y="0"/>
            <a:ext cx="4920343" cy="4920343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6259759-A9F9-4D41-AF92-198AAC53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195" y="1374192"/>
            <a:ext cx="9443611" cy="4154323"/>
          </a:xfrm>
          <a:prstGeom prst="rect">
            <a:avLst/>
          </a:prstGeom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DAEB6F-84E3-5E94-4CFC-B72388159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985" y="1828800"/>
            <a:ext cx="7108031" cy="1935956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194AE517-9EFF-AD4A-A5FC-87AF1233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55557D-1035-4B36-95C1-C29516B15016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eniceBeachVTI">
  <a:themeElements>
    <a:clrScheme name="AnalogousFromRegularSeedLeftStep">
      <a:dk1>
        <a:srgbClr val="000000"/>
      </a:dk1>
      <a:lt1>
        <a:srgbClr val="FFFFFF"/>
      </a:lt1>
      <a:dk2>
        <a:srgbClr val="392022"/>
      </a:dk2>
      <a:lt2>
        <a:srgbClr val="E2E4E8"/>
      </a:lt2>
      <a:accent1>
        <a:srgbClr val="D89126"/>
      </a:accent1>
      <a:accent2>
        <a:srgbClr val="D53A17"/>
      </a:accent2>
      <a:accent3>
        <a:srgbClr val="E72955"/>
      </a:accent3>
      <a:accent4>
        <a:srgbClr val="D51792"/>
      </a:accent4>
      <a:accent5>
        <a:srgbClr val="DA29E7"/>
      </a:accent5>
      <a:accent6>
        <a:srgbClr val="7A17D5"/>
      </a:accent6>
      <a:hlink>
        <a:srgbClr val="3F72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Avenir Next LT Pro</vt:lpstr>
      <vt:lpstr>Avenir Next LT Pro Light</vt:lpstr>
      <vt:lpstr>Times New Roman</vt:lpstr>
      <vt:lpstr>VeniceBeachVTI</vt:lpstr>
      <vt:lpstr>Smart Speaker using ai and ml</vt:lpstr>
      <vt:lpstr>Group : ETA16</vt:lpstr>
      <vt:lpstr>Introduction</vt:lpstr>
      <vt:lpstr>Problem statements</vt:lpstr>
      <vt:lpstr>Objectives</vt:lpstr>
      <vt:lpstr>Software &amp; hardware Requirement</vt:lpstr>
      <vt:lpstr>Flowchart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amey muley</cp:lastModifiedBy>
  <cp:revision>309</cp:revision>
  <dcterms:created xsi:type="dcterms:W3CDTF">2023-10-27T13:19:53Z</dcterms:created>
  <dcterms:modified xsi:type="dcterms:W3CDTF">2023-10-27T17:00:57Z</dcterms:modified>
</cp:coreProperties>
</file>