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4" r:id="rId3"/>
    <p:sldId id="285" r:id="rId4"/>
    <p:sldId id="286" r:id="rId5"/>
    <p:sldId id="29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8" r:id="rId20"/>
    <p:sldId id="29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268"/>
  </p:normalViewPr>
  <p:slideViewPr>
    <p:cSldViewPr snapToGrid="0" snapToObjects="1">
      <p:cViewPr varScale="1">
        <p:scale>
          <a:sx n="79" d="100"/>
          <a:sy n="79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DF99E-F0A7-8442-8EAD-D224978E8C4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5FAB-3A2A-A74E-A579-40CC75BA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0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486A-C6AD-4C7F-824A-B50C1DD1251F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0391-1B24-4A5E-A2FD-69BE7D511B78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43EB-8FBE-4945-9C07-0FB5AA282FB8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BED-2AEF-495B-BDC3-E7886EBB9702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344F-2298-4BA3-9476-C689F41C4451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5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25E-79A6-4229-B3C1-11796641F77F}" type="datetime1">
              <a:rPr lang="en-IN" smtClean="0"/>
              <a:t>25/03/20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2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DA66-1124-49E6-87D6-F22A0CE1D77F}" type="datetime1">
              <a:rPr lang="en-IN" smtClean="0"/>
              <a:t>25/03/20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D7E5-B218-4994-B899-EDB0D9F0C770}" type="datetime1">
              <a:rPr lang="en-IN" smtClean="0"/>
              <a:t>25/03/20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B648-9D58-49F4-9D7F-68A0F6A65F2B}" type="datetime1">
              <a:rPr lang="en-IN" smtClean="0"/>
              <a:t>25/03/20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2563-2E5B-4474-B784-F80DD7733266}" type="datetime1">
              <a:rPr lang="en-IN" smtClean="0"/>
              <a:t>25/03/20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687-9C00-42FD-B317-074A94BE949C}" type="datetime1">
              <a:rPr lang="en-IN" smtClean="0"/>
              <a:t>25/03/20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guide to convolution arithmetic for deep learning: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1FEA-CD4A-41B0-84E1-9E6D3A273621}" type="datetime1">
              <a:rPr lang="en-IN" smtClean="0"/>
              <a:t>25/03/20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 guide to convolution arithmetic for deep learning: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Pre-trained Neural Networks</a:t>
            </a:r>
          </a:p>
          <a:p>
            <a:r>
              <a:rPr lang="en-IN" dirty="0"/>
              <a:t>Transfer Learning and Fine Tuning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3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F538D-4B93-43F8-B35B-4F739FA114D0}"/>
              </a:ext>
            </a:extLst>
          </p:cNvPr>
          <p:cNvSpPr/>
          <p:nvPr/>
        </p:nvSpPr>
        <p:spPr>
          <a:xfrm>
            <a:off x="3213653" y="3989692"/>
            <a:ext cx="2941983" cy="194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F538D-4B93-43F8-B35B-4F739FA114D0}"/>
              </a:ext>
            </a:extLst>
          </p:cNvPr>
          <p:cNvSpPr/>
          <p:nvPr/>
        </p:nvSpPr>
        <p:spPr>
          <a:xfrm>
            <a:off x="3213653" y="3989692"/>
            <a:ext cx="2941983" cy="194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32824-CADD-4A38-B3BC-C6308E095700}"/>
              </a:ext>
            </a:extLst>
          </p:cNvPr>
          <p:cNvSpPr/>
          <p:nvPr/>
        </p:nvSpPr>
        <p:spPr>
          <a:xfrm>
            <a:off x="7712765" y="4320209"/>
            <a:ext cx="1364974" cy="1484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A682B-F945-45E8-9C17-F74CCF83EEC3}"/>
              </a:ext>
            </a:extLst>
          </p:cNvPr>
          <p:cNvSpPr txBox="1"/>
          <p:nvPr/>
        </p:nvSpPr>
        <p:spPr>
          <a:xfrm>
            <a:off x="7374836" y="3592651"/>
            <a:ext cx="229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Learn the weights of this layer only</a:t>
            </a:r>
          </a:p>
        </p:txBody>
      </p:sp>
    </p:spTree>
    <p:extLst>
      <p:ext uri="{BB962C8B-B14F-4D97-AF65-F5344CB8AC3E}">
        <p14:creationId xmlns:p14="http://schemas.microsoft.com/office/powerpoint/2010/main" val="14380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1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454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095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</p:spTree>
    <p:extLst>
      <p:ext uri="{BB962C8B-B14F-4D97-AF65-F5344CB8AC3E}">
        <p14:creationId xmlns:p14="http://schemas.microsoft.com/office/powerpoint/2010/main" val="176530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93675-6B6C-40F0-9B4E-3B9C4D102596}"/>
              </a:ext>
            </a:extLst>
          </p:cNvPr>
          <p:cNvSpPr/>
          <p:nvPr/>
        </p:nvSpPr>
        <p:spPr>
          <a:xfrm>
            <a:off x="838200" y="454637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49D6B-F732-4C50-A415-1B250C0732E8}"/>
              </a:ext>
            </a:extLst>
          </p:cNvPr>
          <p:cNvCxnSpPr/>
          <p:nvPr/>
        </p:nvCxnSpPr>
        <p:spPr>
          <a:xfrm>
            <a:off x="2372138" y="535004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A4979-D8FC-4BA7-8D0B-1A98C8C5BD9D}"/>
              </a:ext>
            </a:extLst>
          </p:cNvPr>
          <p:cNvCxnSpPr/>
          <p:nvPr/>
        </p:nvCxnSpPr>
        <p:spPr>
          <a:xfrm>
            <a:off x="8610599" y="535946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D0766-6BD0-4D38-AFA0-9011CAE27921}"/>
              </a:ext>
            </a:extLst>
          </p:cNvPr>
          <p:cNvSpPr/>
          <p:nvPr/>
        </p:nvSpPr>
        <p:spPr>
          <a:xfrm>
            <a:off x="10157791" y="455108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Top Layer</a:t>
            </a:r>
          </a:p>
        </p:txBody>
      </p:sp>
    </p:spTree>
    <p:extLst>
      <p:ext uri="{BB962C8B-B14F-4D97-AF65-F5344CB8AC3E}">
        <p14:creationId xmlns:p14="http://schemas.microsoft.com/office/powerpoint/2010/main" val="178897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69069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93675-6B6C-40F0-9B4E-3B9C4D102596}"/>
              </a:ext>
            </a:extLst>
          </p:cNvPr>
          <p:cNvSpPr/>
          <p:nvPr/>
        </p:nvSpPr>
        <p:spPr>
          <a:xfrm>
            <a:off x="838200" y="454637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49D6B-F732-4C50-A415-1B250C0732E8}"/>
              </a:ext>
            </a:extLst>
          </p:cNvPr>
          <p:cNvCxnSpPr/>
          <p:nvPr/>
        </p:nvCxnSpPr>
        <p:spPr>
          <a:xfrm>
            <a:off x="2372138" y="535004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A4979-D8FC-4BA7-8D0B-1A98C8C5BD9D}"/>
              </a:ext>
            </a:extLst>
          </p:cNvPr>
          <p:cNvCxnSpPr/>
          <p:nvPr/>
        </p:nvCxnSpPr>
        <p:spPr>
          <a:xfrm>
            <a:off x="8610599" y="535946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D0766-6BD0-4D38-AFA0-9011CAE27921}"/>
              </a:ext>
            </a:extLst>
          </p:cNvPr>
          <p:cNvSpPr/>
          <p:nvPr/>
        </p:nvSpPr>
        <p:spPr>
          <a:xfrm>
            <a:off x="10157791" y="455108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Top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CFC51-3046-42E0-B11C-4E8D90DE0E48}"/>
              </a:ext>
            </a:extLst>
          </p:cNvPr>
          <p:cNvSpPr/>
          <p:nvPr/>
        </p:nvSpPr>
        <p:spPr>
          <a:xfrm>
            <a:off x="569843" y="4354218"/>
            <a:ext cx="11330609" cy="20331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9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E1AEF1-7AEC-400C-8746-40FD5B5720DA}"/>
              </a:ext>
            </a:extLst>
          </p:cNvPr>
          <p:cNvSpPr/>
          <p:nvPr/>
        </p:nvSpPr>
        <p:spPr>
          <a:xfrm>
            <a:off x="6904383" y="2464904"/>
            <a:ext cx="1828800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8372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5431535"/>
            <a:ext cx="639024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D57E25-1C21-44B0-9B20-5E17B7C173C7}"/>
              </a:ext>
            </a:extLst>
          </p:cNvPr>
          <p:cNvSpPr txBox="1"/>
          <p:nvPr/>
        </p:nvSpPr>
        <p:spPr>
          <a:xfrm rot="20228335">
            <a:off x="3975652" y="3763617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Flips</a:t>
            </a:r>
          </a:p>
        </p:txBody>
      </p:sp>
    </p:spTree>
    <p:extLst>
      <p:ext uri="{BB962C8B-B14F-4D97-AF65-F5344CB8AC3E}">
        <p14:creationId xmlns:p14="http://schemas.microsoft.com/office/powerpoint/2010/main" val="37483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5431535"/>
            <a:ext cx="639024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1D2A2-3EE9-49CA-885D-2F79165324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440698" y="4681690"/>
            <a:ext cx="3024621" cy="3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703144-178C-4F7F-8415-93DC2041F644}"/>
              </a:ext>
            </a:extLst>
          </p:cNvPr>
          <p:cNvSpPr txBox="1"/>
          <p:nvPr/>
        </p:nvSpPr>
        <p:spPr>
          <a:xfrm>
            <a:off x="4704522" y="4412974"/>
            <a:ext cx="11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27991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8" y="5431535"/>
            <a:ext cx="648039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1D2A2-3EE9-49CA-885D-2F79165324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440698" y="4681690"/>
            <a:ext cx="3024621" cy="3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E13C7D-3470-430C-AC3F-C1458DABB64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58836" y="4719711"/>
            <a:ext cx="3006482" cy="127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AC31E2-3B2D-424C-8BA0-30C31C1838D4}"/>
              </a:ext>
            </a:extLst>
          </p:cNvPr>
          <p:cNvSpPr txBox="1"/>
          <p:nvPr/>
        </p:nvSpPr>
        <p:spPr>
          <a:xfrm rot="1324229">
            <a:off x="4837453" y="5260949"/>
            <a:ext cx="14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Crop</a:t>
            </a:r>
          </a:p>
        </p:txBody>
      </p:sp>
    </p:spTree>
    <p:extLst>
      <p:ext uri="{BB962C8B-B14F-4D97-AF65-F5344CB8AC3E}">
        <p14:creationId xmlns:p14="http://schemas.microsoft.com/office/powerpoint/2010/main" val="203879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E1AEF1-7AEC-400C-8746-40FD5B5720DA}"/>
              </a:ext>
            </a:extLst>
          </p:cNvPr>
          <p:cNvSpPr/>
          <p:nvPr/>
        </p:nvSpPr>
        <p:spPr>
          <a:xfrm>
            <a:off x="6904383" y="2464904"/>
            <a:ext cx="1828800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93ED-D891-4314-A9C3-51C8C2CB1A41}"/>
              </a:ext>
            </a:extLst>
          </p:cNvPr>
          <p:cNvSpPr/>
          <p:nvPr/>
        </p:nvSpPr>
        <p:spPr>
          <a:xfrm>
            <a:off x="9223513" y="2464904"/>
            <a:ext cx="1391478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938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93ED-D891-4314-A9C3-51C8C2CB1A41}"/>
              </a:ext>
            </a:extLst>
          </p:cNvPr>
          <p:cNvSpPr/>
          <p:nvPr/>
        </p:nvSpPr>
        <p:spPr>
          <a:xfrm>
            <a:off x="7076659" y="2464904"/>
            <a:ext cx="1391478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Extracts Features</a:t>
            </a:r>
          </a:p>
        </p:txBody>
      </p:sp>
    </p:spTree>
    <p:extLst>
      <p:ext uri="{BB962C8B-B14F-4D97-AF65-F5344CB8AC3E}">
        <p14:creationId xmlns:p14="http://schemas.microsoft.com/office/powerpoint/2010/main" val="36670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CECC-8BDC-EC46-8728-3EE03973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6" y="232455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7156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Transfer Learning and Fine Tuning: Using Pre-trained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E156B-9871-43C9-A5A8-81A466949506}"/>
              </a:ext>
            </a:extLst>
          </p:cNvPr>
          <p:cNvSpPr txBox="1"/>
          <p:nvPr/>
        </p:nvSpPr>
        <p:spPr>
          <a:xfrm>
            <a:off x="940904" y="1759399"/>
            <a:ext cx="9541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be fine tuned to do a task very similar to what the model was originally trained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example, if a model is able to identify a car then it can be adapted to differentiate between a sports car and a luxury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such a scenario, the pre-trained model is used as a feature-extractor.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we do, as suggested above, its said to be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92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556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37E4BE-FBC7-441B-8794-988B408F6777}"/>
              </a:ext>
            </a:extLst>
          </p:cNvPr>
          <p:cNvSpPr/>
          <p:nvPr/>
        </p:nvSpPr>
        <p:spPr>
          <a:xfrm>
            <a:off x="596348" y="1239864"/>
            <a:ext cx="10283687" cy="2046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AB12D-9EAC-4857-8436-28900E593B1C}"/>
              </a:ext>
            </a:extLst>
          </p:cNvPr>
          <p:cNvSpPr txBox="1"/>
          <p:nvPr/>
        </p:nvSpPr>
        <p:spPr>
          <a:xfrm>
            <a:off x="8640417" y="3429000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4427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37E4BE-FBC7-441B-8794-988B408F6777}"/>
              </a:ext>
            </a:extLst>
          </p:cNvPr>
          <p:cNvSpPr/>
          <p:nvPr/>
        </p:nvSpPr>
        <p:spPr>
          <a:xfrm>
            <a:off x="596348" y="1239864"/>
            <a:ext cx="10283687" cy="2046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AB12D-9EAC-4857-8436-28900E593B1C}"/>
              </a:ext>
            </a:extLst>
          </p:cNvPr>
          <p:cNvSpPr txBox="1"/>
          <p:nvPr/>
        </p:nvSpPr>
        <p:spPr>
          <a:xfrm>
            <a:off x="8640417" y="3429000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Pre-trained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</p:spTree>
    <p:extLst>
      <p:ext uri="{BB962C8B-B14F-4D97-AF65-F5344CB8AC3E}">
        <p14:creationId xmlns:p14="http://schemas.microsoft.com/office/powerpoint/2010/main" val="6762261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628</Words>
  <Application>Microsoft Macintosh PowerPoint</Application>
  <PresentationFormat>Widescreen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1_Office Theme</vt:lpstr>
      <vt:lpstr>Convolutional Neural Networks Continued</vt:lpstr>
      <vt:lpstr>Pre-trained Neural Networks</vt:lpstr>
      <vt:lpstr>Pre-trained Neural Networks</vt:lpstr>
      <vt:lpstr>Pre-trained Neural Networks</vt:lpstr>
      <vt:lpstr>Code Demo</vt:lpstr>
      <vt:lpstr>Transfer Learning and Fine Tuning: Using Pre-trained models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Image Augmentation</vt:lpstr>
      <vt:lpstr>Transfer Learning: Image Augmentation</vt:lpstr>
      <vt:lpstr>Transfer Learning: Image Augmentation</vt:lpstr>
      <vt:lpstr>Transfer Learning: Image Augmentation</vt:lpstr>
      <vt:lpstr>Transfer Learning: Image Augmentation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Continued</dc:title>
  <dc:creator>Gunnvant Saini</dc:creator>
  <cp:lastModifiedBy>Gunnvant Saini</cp:lastModifiedBy>
  <cp:revision>1</cp:revision>
  <dcterms:created xsi:type="dcterms:W3CDTF">2020-03-25T13:43:09Z</dcterms:created>
  <dcterms:modified xsi:type="dcterms:W3CDTF">2020-03-25T13:45:19Z</dcterms:modified>
</cp:coreProperties>
</file>