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4" r:id="rId18"/>
    <p:sldId id="283" r:id="rId19"/>
    <p:sldId id="281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309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BD86433A-4083-41E3-B750-105D7786EFD8}"/>
    <pc:docChg chg="undo custSel mod addSld modSld">
      <pc:chgData name="Gunnvant Saini" userId="93c4ddfd9869a0cf" providerId="LiveId" clId="{BD86433A-4083-41E3-B750-105D7786EFD8}" dt="2020-02-22T17:44:30.878" v="478" actId="255"/>
      <pc:docMkLst>
        <pc:docMk/>
      </pc:docMkLst>
      <pc:sldChg chg="addSp delSp modSp mod setBg">
        <pc:chgData name="Gunnvant Saini" userId="93c4ddfd9869a0cf" providerId="LiveId" clId="{BD86433A-4083-41E3-B750-105D7786EFD8}" dt="2020-02-22T13:58:45.979" v="36" actId="26606"/>
        <pc:sldMkLst>
          <pc:docMk/>
          <pc:sldMk cId="1213668842" sldId="267"/>
        </pc:sldMkLst>
        <pc:spChg chg="mod">
          <ac:chgData name="Gunnvant Saini" userId="93c4ddfd9869a0cf" providerId="LiveId" clId="{BD86433A-4083-41E3-B750-105D7786EFD8}" dt="2020-02-22T13:58:45.979" v="36" actId="26606"/>
          <ac:spMkLst>
            <pc:docMk/>
            <pc:sldMk cId="1213668842" sldId="267"/>
            <ac:spMk id="2" creationId="{D3047E0F-B770-4607-B7B3-C7A3708C60BF}"/>
          </ac:spMkLst>
        </pc:spChg>
        <pc:spChg chg="del">
          <ac:chgData name="Gunnvant Saini" userId="93c4ddfd9869a0cf" providerId="LiveId" clId="{BD86433A-4083-41E3-B750-105D7786EFD8}" dt="2020-02-22T13:58:23.749" v="30" actId="478"/>
          <ac:spMkLst>
            <pc:docMk/>
            <pc:sldMk cId="1213668842" sldId="267"/>
            <ac:spMk id="3" creationId="{BF8E8083-BD3E-47F8-A72C-C9F7E0BC4F09}"/>
          </ac:spMkLst>
        </pc:spChg>
        <pc:spChg chg="add del">
          <ac:chgData name="Gunnvant Saini" userId="93c4ddfd9869a0cf" providerId="LiveId" clId="{BD86433A-4083-41E3-B750-105D7786EFD8}" dt="2020-02-22T13:58:45.970" v="35" actId="26606"/>
          <ac:spMkLst>
            <pc:docMk/>
            <pc:sldMk cId="1213668842" sldId="267"/>
            <ac:spMk id="71" creationId="{A4AC5506-6312-4701-8D3C-40187889A947}"/>
          </ac:spMkLst>
        </pc:spChg>
        <pc:picChg chg="add mod">
          <ac:chgData name="Gunnvant Saini" userId="93c4ddfd9869a0cf" providerId="LiveId" clId="{BD86433A-4083-41E3-B750-105D7786EFD8}" dt="2020-02-22T13:58:45.979" v="36" actId="26606"/>
          <ac:picMkLst>
            <pc:docMk/>
            <pc:sldMk cId="1213668842" sldId="267"/>
            <ac:picMk id="1026" creationId="{A891EF0C-F9E3-43C3-83FC-75B9F26908BA}"/>
          </ac:picMkLst>
        </pc:picChg>
      </pc:sldChg>
      <pc:sldChg chg="addSp delSp modSp add mod setBg">
        <pc:chgData name="Gunnvant Saini" userId="93c4ddfd9869a0cf" providerId="LiveId" clId="{BD86433A-4083-41E3-B750-105D7786EFD8}" dt="2020-02-22T14:00:37.976" v="84" actId="1076"/>
        <pc:sldMkLst>
          <pc:docMk/>
          <pc:sldMk cId="4248041" sldId="268"/>
        </pc:sldMkLst>
        <pc:spChg chg="add mod">
          <ac:chgData name="Gunnvant Saini" userId="93c4ddfd9869a0cf" providerId="LiveId" clId="{BD86433A-4083-41E3-B750-105D7786EFD8}" dt="2020-02-22T14:00:37.976" v="84" actId="1076"/>
          <ac:spMkLst>
            <pc:docMk/>
            <pc:sldMk cId="4248041" sldId="268"/>
            <ac:spMk id="5" creationId="{2925A67E-F4FF-4310-94D8-C984034F934F}"/>
          </ac:spMkLst>
        </pc:spChg>
        <pc:cxnChg chg="add del mod">
          <ac:chgData name="Gunnvant Saini" userId="93c4ddfd9869a0cf" providerId="LiveId" clId="{BD86433A-4083-41E3-B750-105D7786EFD8}" dt="2020-02-22T13:59:30.231" v="40" actId="478"/>
          <ac:cxnSpMkLst>
            <pc:docMk/>
            <pc:sldMk cId="4248041" sldId="268"/>
            <ac:cxnSpMk id="4" creationId="{5106A64D-7204-477C-934D-EB93E1839791}"/>
          </ac:cxnSpMkLst>
        </pc:cxnChg>
      </pc:sldChg>
      <pc:sldChg chg="addSp delSp modSp add mod">
        <pc:chgData name="Gunnvant Saini" userId="93c4ddfd9869a0cf" providerId="LiveId" clId="{BD86433A-4083-41E3-B750-105D7786EFD8}" dt="2020-02-22T15:43:04.669" v="89"/>
        <pc:sldMkLst>
          <pc:docMk/>
          <pc:sldMk cId="3846780989" sldId="269"/>
        </pc:sldMkLst>
        <pc:spChg chg="mod">
          <ac:chgData name="Gunnvant Saini" userId="93c4ddfd9869a0cf" providerId="LiveId" clId="{BD86433A-4083-41E3-B750-105D7786EFD8}" dt="2020-02-22T15:43:04.669" v="89"/>
          <ac:spMkLst>
            <pc:docMk/>
            <pc:sldMk cId="3846780989" sldId="269"/>
            <ac:spMk id="2" creationId="{52DD45EE-AFC4-4FB8-B3C6-31BEF1FB84C1}"/>
          </ac:spMkLst>
        </pc:spChg>
        <pc:spChg chg="del">
          <ac:chgData name="Gunnvant Saini" userId="93c4ddfd9869a0cf" providerId="LiveId" clId="{BD86433A-4083-41E3-B750-105D7786EFD8}" dt="2020-02-22T15:42:41.039" v="86" actId="478"/>
          <ac:spMkLst>
            <pc:docMk/>
            <pc:sldMk cId="3846780989" sldId="269"/>
            <ac:spMk id="3" creationId="{523CAE16-0062-4BC4-B3EB-CAD593F8B330}"/>
          </ac:spMkLst>
        </pc:spChg>
        <pc:picChg chg="add mod">
          <ac:chgData name="Gunnvant Saini" userId="93c4ddfd9869a0cf" providerId="LiveId" clId="{BD86433A-4083-41E3-B750-105D7786EFD8}" dt="2020-02-22T15:42:49.600" v="88" actId="1076"/>
          <ac:picMkLst>
            <pc:docMk/>
            <pc:sldMk cId="3846780989" sldId="269"/>
            <ac:picMk id="2050" creationId="{FEE979CF-E054-44B7-817B-3C286043BD7D}"/>
          </ac:picMkLst>
        </pc:picChg>
      </pc:sldChg>
      <pc:sldChg chg="addSp modSp add mod">
        <pc:chgData name="Gunnvant Saini" userId="93c4ddfd9869a0cf" providerId="LiveId" clId="{BD86433A-4083-41E3-B750-105D7786EFD8}" dt="2020-02-22T15:43:45.341" v="96" actId="13822"/>
        <pc:sldMkLst>
          <pc:docMk/>
          <pc:sldMk cId="3623396531" sldId="270"/>
        </pc:sldMkLst>
        <pc:spChg chg="add mod">
          <ac:chgData name="Gunnvant Saini" userId="93c4ddfd9869a0cf" providerId="LiveId" clId="{BD86433A-4083-41E3-B750-105D7786EFD8}" dt="2020-02-22T15:43:45.341" v="96" actId="13822"/>
          <ac:spMkLst>
            <pc:docMk/>
            <pc:sldMk cId="3623396531" sldId="270"/>
            <ac:spMk id="3" creationId="{2CF4BB09-2199-413B-9794-B356058A8175}"/>
          </ac:spMkLst>
        </pc:spChg>
      </pc:sldChg>
      <pc:sldChg chg="addSp modSp add mod">
        <pc:chgData name="Gunnvant Saini" userId="93c4ddfd9869a0cf" providerId="LiveId" clId="{BD86433A-4083-41E3-B750-105D7786EFD8}" dt="2020-02-22T15:44:17.342" v="108" actId="1076"/>
        <pc:sldMkLst>
          <pc:docMk/>
          <pc:sldMk cId="1113718695" sldId="271"/>
        </pc:sldMkLst>
        <pc:spChg chg="add mod">
          <ac:chgData name="Gunnvant Saini" userId="93c4ddfd9869a0cf" providerId="LiveId" clId="{BD86433A-4083-41E3-B750-105D7786EFD8}" dt="2020-02-22T15:44:17.342" v="108" actId="1076"/>
          <ac:spMkLst>
            <pc:docMk/>
            <pc:sldMk cId="1113718695" sldId="271"/>
            <ac:spMk id="4" creationId="{21540779-D11A-4989-827A-1041699C0DC4}"/>
          </ac:spMkLst>
        </pc:spChg>
      </pc:sldChg>
      <pc:sldChg chg="modSp add mod">
        <pc:chgData name="Gunnvant Saini" userId="93c4ddfd9869a0cf" providerId="LiveId" clId="{BD86433A-4083-41E3-B750-105D7786EFD8}" dt="2020-02-22T15:44:41.746" v="149" actId="20577"/>
        <pc:sldMkLst>
          <pc:docMk/>
          <pc:sldMk cId="651533839" sldId="272"/>
        </pc:sldMkLst>
        <pc:spChg chg="mod">
          <ac:chgData name="Gunnvant Saini" userId="93c4ddfd9869a0cf" providerId="LiveId" clId="{BD86433A-4083-41E3-B750-105D7786EFD8}" dt="2020-02-22T15:44:37.005" v="145" actId="1037"/>
          <ac:spMkLst>
            <pc:docMk/>
            <pc:sldMk cId="651533839" sldId="272"/>
            <ac:spMk id="3" creationId="{2CF4BB09-2199-413B-9794-B356058A8175}"/>
          </ac:spMkLst>
        </pc:spChg>
        <pc:spChg chg="mod">
          <ac:chgData name="Gunnvant Saini" userId="93c4ddfd9869a0cf" providerId="LiveId" clId="{BD86433A-4083-41E3-B750-105D7786EFD8}" dt="2020-02-22T15:44:41.746" v="149" actId="20577"/>
          <ac:spMkLst>
            <pc:docMk/>
            <pc:sldMk cId="651533839" sldId="272"/>
            <ac:spMk id="4" creationId="{21540779-D11A-4989-827A-1041699C0DC4}"/>
          </ac:spMkLst>
        </pc:spChg>
      </pc:sldChg>
      <pc:sldChg chg="addSp modSp add mod">
        <pc:chgData name="Gunnvant Saini" userId="93c4ddfd9869a0cf" providerId="LiveId" clId="{BD86433A-4083-41E3-B750-105D7786EFD8}" dt="2020-02-22T15:45:48.443" v="177" actId="20577"/>
        <pc:sldMkLst>
          <pc:docMk/>
          <pc:sldMk cId="493904567" sldId="273"/>
        </pc:sldMkLst>
        <pc:spChg chg="add mod">
          <ac:chgData name="Gunnvant Saini" userId="93c4ddfd9869a0cf" providerId="LiveId" clId="{BD86433A-4083-41E3-B750-105D7786EFD8}" dt="2020-02-22T15:45:15.065" v="155" actId="13822"/>
          <ac:spMkLst>
            <pc:docMk/>
            <pc:sldMk cId="493904567" sldId="273"/>
            <ac:spMk id="5" creationId="{AA875B4F-2BB0-41CC-B737-C097A42C8B57}"/>
          </ac:spMkLst>
        </pc:spChg>
        <pc:spChg chg="add mod">
          <ac:chgData name="Gunnvant Saini" userId="93c4ddfd9869a0cf" providerId="LiveId" clId="{BD86433A-4083-41E3-B750-105D7786EFD8}" dt="2020-02-22T15:45:48.443" v="177" actId="20577"/>
          <ac:spMkLst>
            <pc:docMk/>
            <pc:sldMk cId="493904567" sldId="273"/>
            <ac:spMk id="6" creationId="{C38C053B-7F99-4F2A-B454-A11F89FFF9CA}"/>
          </ac:spMkLst>
        </pc:spChg>
      </pc:sldChg>
      <pc:sldChg chg="addSp delSp modSp add mod">
        <pc:chgData name="Gunnvant Saini" userId="93c4ddfd9869a0cf" providerId="LiveId" clId="{BD86433A-4083-41E3-B750-105D7786EFD8}" dt="2020-02-22T15:57:35.344" v="394" actId="14100"/>
        <pc:sldMkLst>
          <pc:docMk/>
          <pc:sldMk cId="1142862200" sldId="274"/>
        </pc:sldMkLst>
        <pc:spChg chg="mod">
          <ac:chgData name="Gunnvant Saini" userId="93c4ddfd9869a0cf" providerId="LiveId" clId="{BD86433A-4083-41E3-B750-105D7786EFD8}" dt="2020-02-22T15:50:14.942" v="188"/>
          <ac:spMkLst>
            <pc:docMk/>
            <pc:sldMk cId="1142862200" sldId="274"/>
            <ac:spMk id="2" creationId="{F9A62A17-C653-4524-BB76-43FFF9EC04C8}"/>
          </ac:spMkLst>
        </pc:spChg>
        <pc:spChg chg="del">
          <ac:chgData name="Gunnvant Saini" userId="93c4ddfd9869a0cf" providerId="LiveId" clId="{BD86433A-4083-41E3-B750-105D7786EFD8}" dt="2020-02-22T15:48:47.129" v="179" actId="478"/>
          <ac:spMkLst>
            <pc:docMk/>
            <pc:sldMk cId="1142862200" sldId="274"/>
            <ac:spMk id="3" creationId="{98CE6AEF-1E2A-4682-A58E-B2612019A23B}"/>
          </ac:spMkLst>
        </pc:spChg>
        <pc:spChg chg="add mod">
          <ac:chgData name="Gunnvant Saini" userId="93c4ddfd9869a0cf" providerId="LiveId" clId="{BD86433A-4083-41E3-B750-105D7786EFD8}" dt="2020-02-22T15:57:21.961" v="393" actId="20577"/>
          <ac:spMkLst>
            <pc:docMk/>
            <pc:sldMk cId="1142862200" sldId="274"/>
            <ac:spMk id="6" creationId="{FB160DC8-2E75-4BA7-B91F-03A39A91C71C}"/>
          </ac:spMkLst>
        </pc:spChg>
        <pc:spChg chg="add mod">
          <ac:chgData name="Gunnvant Saini" userId="93c4ddfd9869a0cf" providerId="LiveId" clId="{BD86433A-4083-41E3-B750-105D7786EFD8}" dt="2020-02-22T15:57:35.344" v="394" actId="14100"/>
          <ac:spMkLst>
            <pc:docMk/>
            <pc:sldMk cId="1142862200" sldId="274"/>
            <ac:spMk id="10" creationId="{732B5642-6E11-455A-B3F9-719FB2B1093E}"/>
          </ac:spMkLst>
        </pc:spChg>
        <pc:picChg chg="add del mod">
          <ac:chgData name="Gunnvant Saini" userId="93c4ddfd9869a0cf" providerId="LiveId" clId="{BD86433A-4083-41E3-B750-105D7786EFD8}" dt="2020-02-22T15:48:58.171" v="182" actId="478"/>
          <ac:picMkLst>
            <pc:docMk/>
            <pc:sldMk cId="1142862200" sldId="274"/>
            <ac:picMk id="4098" creationId="{7B039BE7-EF00-4313-9CB0-C3BBC4C1CDF2}"/>
          </ac:picMkLst>
        </pc:picChg>
        <pc:picChg chg="add del mod">
          <ac:chgData name="Gunnvant Saini" userId="93c4ddfd9869a0cf" providerId="LiveId" clId="{BD86433A-4083-41E3-B750-105D7786EFD8}" dt="2020-02-22T15:56:56.260" v="389" actId="478"/>
          <ac:picMkLst>
            <pc:docMk/>
            <pc:sldMk cId="1142862200" sldId="274"/>
            <ac:picMk id="4100" creationId="{B127895E-42A6-425B-8738-B51FABF0854E}"/>
          </ac:picMkLst>
        </pc:picChg>
        <pc:picChg chg="add mod">
          <ac:chgData name="Gunnvant Saini" userId="93c4ddfd9869a0cf" providerId="LiveId" clId="{BD86433A-4083-41E3-B750-105D7786EFD8}" dt="2020-02-22T15:57:11.693" v="392" actId="1076"/>
          <ac:picMkLst>
            <pc:docMk/>
            <pc:sldMk cId="1142862200" sldId="274"/>
            <ac:picMk id="4102" creationId="{AF655F84-0E4D-4745-8A09-3E7A0922FDD9}"/>
          </ac:picMkLst>
        </pc:picChg>
        <pc:cxnChg chg="add mod">
          <ac:chgData name="Gunnvant Saini" userId="93c4ddfd9869a0cf" providerId="LiveId" clId="{BD86433A-4083-41E3-B750-105D7786EFD8}" dt="2020-02-22T15:50:32.781" v="190" actId="13822"/>
          <ac:cxnSpMkLst>
            <pc:docMk/>
            <pc:sldMk cId="1142862200" sldId="274"/>
            <ac:cxnSpMk id="5" creationId="{4BF7BA92-A9C1-4EA5-B428-AEB426D39E6B}"/>
          </ac:cxnSpMkLst>
        </pc:cxnChg>
        <pc:cxnChg chg="add mod">
          <ac:chgData name="Gunnvant Saini" userId="93c4ddfd9869a0cf" providerId="LiveId" clId="{BD86433A-4083-41E3-B750-105D7786EFD8}" dt="2020-02-22T15:51:27.542" v="333" actId="1038"/>
          <ac:cxnSpMkLst>
            <pc:docMk/>
            <pc:sldMk cId="1142862200" sldId="274"/>
            <ac:cxnSpMk id="9" creationId="{33BF5B4B-6F96-4420-A46A-0C61E7D63CED}"/>
          </ac:cxnSpMkLst>
        </pc:cxnChg>
      </pc:sldChg>
      <pc:sldChg chg="addSp delSp modSp add mod">
        <pc:chgData name="Gunnvant Saini" userId="93c4ddfd9869a0cf" providerId="LiveId" clId="{BD86433A-4083-41E3-B750-105D7786EFD8}" dt="2020-02-22T17:44:30.878" v="478" actId="255"/>
        <pc:sldMkLst>
          <pc:docMk/>
          <pc:sldMk cId="2351131057" sldId="275"/>
        </pc:sldMkLst>
        <pc:spChg chg="mod">
          <ac:chgData name="Gunnvant Saini" userId="93c4ddfd9869a0cf" providerId="LiveId" clId="{BD86433A-4083-41E3-B750-105D7786EFD8}" dt="2020-02-22T15:52:16.116" v="374"/>
          <ac:spMkLst>
            <pc:docMk/>
            <pc:sldMk cId="2351131057" sldId="275"/>
            <ac:spMk id="2" creationId="{E726F18C-1196-4413-9788-EF4BF21659F3}"/>
          </ac:spMkLst>
        </pc:spChg>
        <pc:spChg chg="del">
          <ac:chgData name="Gunnvant Saini" userId="93c4ddfd9869a0cf" providerId="LiveId" clId="{BD86433A-4083-41E3-B750-105D7786EFD8}" dt="2020-02-22T15:52:17.991" v="375" actId="478"/>
          <ac:spMkLst>
            <pc:docMk/>
            <pc:sldMk cId="2351131057" sldId="275"/>
            <ac:spMk id="3" creationId="{09D3F8DB-F2B2-4A2C-933E-F4BF62F36340}"/>
          </ac:spMkLst>
        </pc:spChg>
        <pc:spChg chg="add mod">
          <ac:chgData name="Gunnvant Saini" userId="93c4ddfd9869a0cf" providerId="LiveId" clId="{BD86433A-4083-41E3-B750-105D7786EFD8}" dt="2020-02-22T17:43:53.566" v="433" actId="13822"/>
          <ac:spMkLst>
            <pc:docMk/>
            <pc:sldMk cId="2351131057" sldId="275"/>
            <ac:spMk id="3" creationId="{5C70765A-8757-44CB-8C1D-E11AE56EB8ED}"/>
          </ac:spMkLst>
        </pc:spChg>
        <pc:spChg chg="del">
          <ac:chgData name="Gunnvant Saini" userId="93c4ddfd9869a0cf" providerId="LiveId" clId="{BD86433A-4083-41E3-B750-105D7786EFD8}" dt="2020-02-22T16:02:29.464" v="400" actId="478"/>
          <ac:spMkLst>
            <pc:docMk/>
            <pc:sldMk cId="2351131057" sldId="275"/>
            <ac:spMk id="4" creationId="{1EF2923D-F1DE-40CF-A47F-1F3318476714}"/>
          </ac:spMkLst>
        </pc:spChg>
        <pc:spChg chg="add mod">
          <ac:chgData name="Gunnvant Saini" userId="93c4ddfd9869a0cf" providerId="LiveId" clId="{BD86433A-4083-41E3-B750-105D7786EFD8}" dt="2020-02-22T17:44:30.878" v="478" actId="255"/>
          <ac:spMkLst>
            <pc:docMk/>
            <pc:sldMk cId="2351131057" sldId="275"/>
            <ac:spMk id="4" creationId="{5A310C58-3E67-4DF7-A325-89D0B7B14145}"/>
          </ac:spMkLst>
        </pc:spChg>
        <pc:spChg chg="add mod">
          <ac:chgData name="Gunnvant Saini" userId="93c4ddfd9869a0cf" providerId="LiveId" clId="{BD86433A-4083-41E3-B750-105D7786EFD8}" dt="2020-02-22T16:08:55.311" v="425" actId="14100"/>
          <ac:spMkLst>
            <pc:docMk/>
            <pc:sldMk cId="2351131057" sldId="275"/>
            <ac:spMk id="5" creationId="{CCE1E582-00F0-44AB-9C0B-964A7A1E5FDA}"/>
          </ac:spMkLst>
        </pc:spChg>
        <pc:spChg chg="mod">
          <ac:chgData name="Gunnvant Saini" userId="93c4ddfd9869a0cf" providerId="LiveId" clId="{BD86433A-4083-41E3-B750-105D7786EFD8}" dt="2020-02-22T17:39:04.062" v="427" actId="1076"/>
          <ac:spMkLst>
            <pc:docMk/>
            <pc:sldMk cId="2351131057" sldId="275"/>
            <ac:spMk id="6" creationId="{A13533B2-1706-48A1-A1F4-47E4AA255B2A}"/>
          </ac:spMkLst>
        </pc:spChg>
        <pc:picChg chg="add mod">
          <ac:chgData name="Gunnvant Saini" userId="93c4ddfd9869a0cf" providerId="LiveId" clId="{BD86433A-4083-41E3-B750-105D7786EFD8}" dt="2020-02-22T16:02:26.499" v="399" actId="1076"/>
          <ac:picMkLst>
            <pc:docMk/>
            <pc:sldMk cId="2351131057" sldId="275"/>
            <ac:picMk id="9218" creationId="{D5B9024B-4144-4FC0-B3C5-66AC1057EDA2}"/>
          </ac:picMkLst>
        </pc:picChg>
      </pc:sldChg>
    </pc:docChg>
  </pc:docChgLst>
  <pc:docChgLst>
    <pc:chgData name="Gunnvant Saini" userId="93c4ddfd9869a0cf" providerId="LiveId" clId="{A9CAEFC7-1548-CB4B-9405-53DFC0E3FED6}"/>
    <pc:docChg chg="undo custSel addSld modSld">
      <pc:chgData name="Gunnvant Saini" userId="93c4ddfd9869a0cf" providerId="LiveId" clId="{A9CAEFC7-1548-CB4B-9405-53DFC0E3FED6}" dt="2020-02-26T09:22:37.888" v="1976"/>
      <pc:docMkLst>
        <pc:docMk/>
      </pc:docMkLst>
      <pc:sldChg chg="modTransition">
        <pc:chgData name="Gunnvant Saini" userId="93c4ddfd9869a0cf" providerId="LiveId" clId="{A9CAEFC7-1548-CB4B-9405-53DFC0E3FED6}" dt="2020-02-24T11:41:55.522" v="1070"/>
        <pc:sldMkLst>
          <pc:docMk/>
          <pc:sldMk cId="4239890431" sldId="266"/>
        </pc:sldMkLst>
      </pc:sldChg>
      <pc:sldChg chg="modSp">
        <pc:chgData name="Gunnvant Saini" userId="93c4ddfd9869a0cf" providerId="LiveId" clId="{A9CAEFC7-1548-CB4B-9405-53DFC0E3FED6}" dt="2020-02-23T09:52:17.196" v="0" actId="1076"/>
        <pc:sldMkLst>
          <pc:docMk/>
          <pc:sldMk cId="2351131057" sldId="275"/>
        </pc:sldMkLst>
        <pc:picChg chg="mod">
          <ac:chgData name="Gunnvant Saini" userId="93c4ddfd9869a0cf" providerId="LiveId" clId="{A9CAEFC7-1548-CB4B-9405-53DFC0E3FED6}" dt="2020-02-23T09:52:17.196" v="0" actId="1076"/>
          <ac:picMkLst>
            <pc:docMk/>
            <pc:sldMk cId="2351131057" sldId="275"/>
            <ac:picMk id="9218" creationId="{D5B9024B-4144-4FC0-B3C5-66AC1057EDA2}"/>
          </ac:picMkLst>
        </pc:picChg>
      </pc:sldChg>
      <pc:sldChg chg="addSp delSp modSp add">
        <pc:chgData name="Gunnvant Saini" userId="93c4ddfd9869a0cf" providerId="LiveId" clId="{A9CAEFC7-1548-CB4B-9405-53DFC0E3FED6}" dt="2020-02-23T12:41:56.576" v="427" actId="1076"/>
        <pc:sldMkLst>
          <pc:docMk/>
          <pc:sldMk cId="3259353082" sldId="276"/>
        </pc:sldMkLst>
        <pc:spChg chg="mod">
          <ac:chgData name="Gunnvant Saini" userId="93c4ddfd9869a0cf" providerId="LiveId" clId="{A9CAEFC7-1548-CB4B-9405-53DFC0E3FED6}" dt="2020-02-23T09:52:40.043" v="29" actId="113"/>
          <ac:spMkLst>
            <pc:docMk/>
            <pc:sldMk cId="3259353082" sldId="276"/>
            <ac:spMk id="2" creationId="{7840232F-1B6C-EC4A-8862-CA03C849E86A}"/>
          </ac:spMkLst>
        </pc:spChg>
        <pc:spChg chg="del">
          <ac:chgData name="Gunnvant Saini" userId="93c4ddfd9869a0cf" providerId="LiveId" clId="{A9CAEFC7-1548-CB4B-9405-53DFC0E3FED6}" dt="2020-02-23T09:52:44.115" v="30" actId="478"/>
          <ac:spMkLst>
            <pc:docMk/>
            <pc:sldMk cId="3259353082" sldId="276"/>
            <ac:spMk id="3" creationId="{9DBF5C8B-9C5D-FB47-9B7B-307886F0FA25}"/>
          </ac:spMkLst>
        </pc:spChg>
        <pc:spChg chg="add mod">
          <ac:chgData name="Gunnvant Saini" userId="93c4ddfd9869a0cf" providerId="LiveId" clId="{A9CAEFC7-1548-CB4B-9405-53DFC0E3FED6}" dt="2020-02-23T11:14:58.996" v="293" actId="20577"/>
          <ac:spMkLst>
            <pc:docMk/>
            <pc:sldMk cId="3259353082" sldId="276"/>
            <ac:spMk id="4" creationId="{DC619D56-B270-2E4D-AF99-FF8661F378A2}"/>
          </ac:spMkLst>
        </pc:spChg>
        <pc:spChg chg="add mod">
          <ac:chgData name="Gunnvant Saini" userId="93c4ddfd9869a0cf" providerId="LiveId" clId="{A9CAEFC7-1548-CB4B-9405-53DFC0E3FED6}" dt="2020-02-23T12:39:56.399" v="300" actId="20577"/>
          <ac:spMkLst>
            <pc:docMk/>
            <pc:sldMk cId="3259353082" sldId="276"/>
            <ac:spMk id="5" creationId="{C3AB88BA-397D-E84B-9085-91ECA86FEBE8}"/>
          </ac:spMkLst>
        </pc:spChg>
        <pc:spChg chg="add mod">
          <ac:chgData name="Gunnvant Saini" userId="93c4ddfd9869a0cf" providerId="LiveId" clId="{A9CAEFC7-1548-CB4B-9405-53DFC0E3FED6}" dt="2020-02-23T12:40:04.375" v="306" actId="20577"/>
          <ac:spMkLst>
            <pc:docMk/>
            <pc:sldMk cId="3259353082" sldId="276"/>
            <ac:spMk id="6" creationId="{2162372D-4D1C-794B-B02B-EB51C81251C1}"/>
          </ac:spMkLst>
        </pc:spChg>
        <pc:spChg chg="add mod">
          <ac:chgData name="Gunnvant Saini" userId="93c4ddfd9869a0cf" providerId="LiveId" clId="{A9CAEFC7-1548-CB4B-9405-53DFC0E3FED6}" dt="2020-02-23T12:40:15.064" v="311" actId="20577"/>
          <ac:spMkLst>
            <pc:docMk/>
            <pc:sldMk cId="3259353082" sldId="276"/>
            <ac:spMk id="7" creationId="{EA4A87B3-3BF2-F243-91C4-8A5E2C48FA83}"/>
          </ac:spMkLst>
        </pc:spChg>
        <pc:spChg chg="add mod">
          <ac:chgData name="Gunnvant Saini" userId="93c4ddfd9869a0cf" providerId="LiveId" clId="{A9CAEFC7-1548-CB4B-9405-53DFC0E3FED6}" dt="2020-02-23T12:40:48.835" v="385" actId="20577"/>
          <ac:spMkLst>
            <pc:docMk/>
            <pc:sldMk cId="3259353082" sldId="276"/>
            <ac:spMk id="8" creationId="{F1B8BCAA-F078-5649-8EFF-726CEE71ABC0}"/>
          </ac:spMkLst>
        </pc:spChg>
        <pc:spChg chg="add mod">
          <ac:chgData name="Gunnvant Saini" userId="93c4ddfd9869a0cf" providerId="LiveId" clId="{A9CAEFC7-1548-CB4B-9405-53DFC0E3FED6}" dt="2020-02-23T12:41:47.659" v="425" actId="20577"/>
          <ac:spMkLst>
            <pc:docMk/>
            <pc:sldMk cId="3259353082" sldId="276"/>
            <ac:spMk id="9" creationId="{3161E250-9BF1-634C-B407-17F3A56CDC93}"/>
          </ac:spMkLst>
        </pc:spChg>
        <pc:spChg chg="add mod">
          <ac:chgData name="Gunnvant Saini" userId="93c4ddfd9869a0cf" providerId="LiveId" clId="{A9CAEFC7-1548-CB4B-9405-53DFC0E3FED6}" dt="2020-02-23T12:41:56.576" v="427" actId="1076"/>
          <ac:spMkLst>
            <pc:docMk/>
            <pc:sldMk cId="3259353082" sldId="276"/>
            <ac:spMk id="10" creationId="{5CB078A0-BA25-114E-A3B6-FA0993F8DD82}"/>
          </ac:spMkLst>
        </pc:spChg>
      </pc:sldChg>
      <pc:sldChg chg="addSp delSp modSp add">
        <pc:chgData name="Gunnvant Saini" userId="93c4ddfd9869a0cf" providerId="LiveId" clId="{A9CAEFC7-1548-CB4B-9405-53DFC0E3FED6}" dt="2020-02-26T09:22:05.432" v="1973"/>
        <pc:sldMkLst>
          <pc:docMk/>
          <pc:sldMk cId="3370698042" sldId="277"/>
        </pc:sldMkLst>
        <pc:spChg chg="mod">
          <ac:chgData name="Gunnvant Saini" userId="93c4ddfd9869a0cf" providerId="LiveId" clId="{A9CAEFC7-1548-CB4B-9405-53DFC0E3FED6}" dt="2020-02-23T12:43:25.234" v="476" actId="20577"/>
          <ac:spMkLst>
            <pc:docMk/>
            <pc:sldMk cId="3370698042" sldId="277"/>
            <ac:spMk id="2" creationId="{0A74DF2C-4774-5B4F-9498-417AC918ED7E}"/>
          </ac:spMkLst>
        </pc:spChg>
        <pc:spChg chg="add mod">
          <ac:chgData name="Gunnvant Saini" userId="93c4ddfd9869a0cf" providerId="LiveId" clId="{A9CAEFC7-1548-CB4B-9405-53DFC0E3FED6}" dt="2020-02-26T09:22:05.432" v="1973"/>
          <ac:spMkLst>
            <pc:docMk/>
            <pc:sldMk cId="3370698042" sldId="277"/>
            <ac:spMk id="3" creationId="{891C9769-92D1-9D4C-9E00-FEEE63AC9530}"/>
          </ac:spMkLst>
        </pc:spChg>
        <pc:spChg chg="del">
          <ac:chgData name="Gunnvant Saini" userId="93c4ddfd9869a0cf" providerId="LiveId" clId="{A9CAEFC7-1548-CB4B-9405-53DFC0E3FED6}" dt="2020-02-23T12:42:57.195" v="429" actId="478"/>
          <ac:spMkLst>
            <pc:docMk/>
            <pc:sldMk cId="3370698042" sldId="277"/>
            <ac:spMk id="3" creationId="{CB4CAB23-E71A-B047-8F52-37951EB6EBD9}"/>
          </ac:spMkLst>
        </pc:spChg>
        <pc:picChg chg="add mod">
          <ac:chgData name="Gunnvant Saini" userId="93c4ddfd9869a0cf" providerId="LiveId" clId="{A9CAEFC7-1548-CB4B-9405-53DFC0E3FED6}" dt="2020-02-23T12:43:07.324" v="432" actId="1076"/>
          <ac:picMkLst>
            <pc:docMk/>
            <pc:sldMk cId="3370698042" sldId="277"/>
            <ac:picMk id="4" creationId="{0F64771D-B4C7-464C-9BAF-39769AC5B4D2}"/>
          </ac:picMkLst>
        </pc:picChg>
        <pc:picChg chg="add del">
          <ac:chgData name="Gunnvant Saini" userId="93c4ddfd9869a0cf" providerId="LiveId" clId="{A9CAEFC7-1548-CB4B-9405-53DFC0E3FED6}" dt="2020-02-23T12:43:31.011" v="478"/>
          <ac:picMkLst>
            <pc:docMk/>
            <pc:sldMk cId="3370698042" sldId="277"/>
            <ac:picMk id="5" creationId="{2FCEDBB2-C1F5-CE4A-B073-2970B356244B}"/>
          </ac:picMkLst>
        </pc:picChg>
      </pc:sldChg>
      <pc:sldChg chg="addSp modSp add">
        <pc:chgData name="Gunnvant Saini" userId="93c4ddfd9869a0cf" providerId="LiveId" clId="{A9CAEFC7-1548-CB4B-9405-53DFC0E3FED6}" dt="2020-02-26T09:22:14.511" v="1974"/>
        <pc:sldMkLst>
          <pc:docMk/>
          <pc:sldMk cId="2582570024" sldId="278"/>
        </pc:sldMkLst>
        <pc:spChg chg="add mod">
          <ac:chgData name="Gunnvant Saini" userId="93c4ddfd9869a0cf" providerId="LiveId" clId="{A9CAEFC7-1548-CB4B-9405-53DFC0E3FED6}" dt="2020-02-26T09:22:14.511" v="1974"/>
          <ac:spMkLst>
            <pc:docMk/>
            <pc:sldMk cId="2582570024" sldId="278"/>
            <ac:spMk id="3" creationId="{036CCA98-EBCB-DC4B-9D4C-C4A6BBD6B0D5}"/>
          </ac:spMkLst>
        </pc:spChg>
        <pc:spChg chg="add mod">
          <ac:chgData name="Gunnvant Saini" userId="93c4ddfd9869a0cf" providerId="LiveId" clId="{A9CAEFC7-1548-CB4B-9405-53DFC0E3FED6}" dt="2020-02-23T12:46:02.732" v="536" actId="113"/>
          <ac:spMkLst>
            <pc:docMk/>
            <pc:sldMk cId="2582570024" sldId="278"/>
            <ac:spMk id="6" creationId="{6F8F9801-9F4D-A94C-AD49-6E749B33498A}"/>
          </ac:spMkLst>
        </pc:spChg>
        <pc:cxnChg chg="add mod">
          <ac:chgData name="Gunnvant Saini" userId="93c4ddfd9869a0cf" providerId="LiveId" clId="{A9CAEFC7-1548-CB4B-9405-53DFC0E3FED6}" dt="2020-02-23T12:44:15.482" v="520" actId="14100"/>
          <ac:cxnSpMkLst>
            <pc:docMk/>
            <pc:sldMk cId="2582570024" sldId="278"/>
            <ac:cxnSpMk id="5" creationId="{0186EF46-DC5B-674C-9976-3FB471E9E649}"/>
          </ac:cxnSpMkLst>
        </pc:cxnChg>
      </pc:sldChg>
      <pc:sldChg chg="addSp modSp add">
        <pc:chgData name="Gunnvant Saini" userId="93c4ddfd9869a0cf" providerId="LiveId" clId="{A9CAEFC7-1548-CB4B-9405-53DFC0E3FED6}" dt="2020-02-26T09:22:24.636" v="1975"/>
        <pc:sldMkLst>
          <pc:docMk/>
          <pc:sldMk cId="4105168577" sldId="279"/>
        </pc:sldMkLst>
        <pc:spChg chg="add mod">
          <ac:chgData name="Gunnvant Saini" userId="93c4ddfd9869a0cf" providerId="LiveId" clId="{A9CAEFC7-1548-CB4B-9405-53DFC0E3FED6}" dt="2020-02-26T09:22:24.636" v="1975"/>
          <ac:spMkLst>
            <pc:docMk/>
            <pc:sldMk cId="4105168577" sldId="279"/>
            <ac:spMk id="3" creationId="{F26128A7-4E0E-0E4C-8D29-9297ECCC55C5}"/>
          </ac:spMkLst>
        </pc:spChg>
        <pc:spChg chg="mod">
          <ac:chgData name="Gunnvant Saini" userId="93c4ddfd9869a0cf" providerId="LiveId" clId="{A9CAEFC7-1548-CB4B-9405-53DFC0E3FED6}" dt="2020-02-23T12:47:04.797" v="575" actId="14100"/>
          <ac:spMkLst>
            <pc:docMk/>
            <pc:sldMk cId="4105168577" sldId="279"/>
            <ac:spMk id="6" creationId="{6F8F9801-9F4D-A94C-AD49-6E749B33498A}"/>
          </ac:spMkLst>
        </pc:spChg>
        <pc:spChg chg="add mod">
          <ac:chgData name="Gunnvant Saini" userId="93c4ddfd9869a0cf" providerId="LiveId" clId="{A9CAEFC7-1548-CB4B-9405-53DFC0E3FED6}" dt="2020-02-23T12:47:19.075" v="584" actId="14100"/>
          <ac:spMkLst>
            <pc:docMk/>
            <pc:sldMk cId="4105168577" sldId="279"/>
            <ac:spMk id="8" creationId="{4C31C81B-0B38-7D49-A069-FB7AA42A6836}"/>
          </ac:spMkLst>
        </pc:spChg>
        <pc:spChg chg="add mod">
          <ac:chgData name="Gunnvant Saini" userId="93c4ddfd9869a0cf" providerId="LiveId" clId="{A9CAEFC7-1548-CB4B-9405-53DFC0E3FED6}" dt="2020-02-24T10:55:38.064" v="687" actId="14100"/>
          <ac:spMkLst>
            <pc:docMk/>
            <pc:sldMk cId="4105168577" sldId="279"/>
            <ac:spMk id="10" creationId="{2627ADCF-E01D-D645-B35E-1916BF4421AF}"/>
          </ac:spMkLst>
        </pc:spChg>
        <pc:cxnChg chg="add mod">
          <ac:chgData name="Gunnvant Saini" userId="93c4ddfd9869a0cf" providerId="LiveId" clId="{A9CAEFC7-1548-CB4B-9405-53DFC0E3FED6}" dt="2020-02-23T12:46:19.130" v="539" actId="13822"/>
          <ac:cxnSpMkLst>
            <pc:docMk/>
            <pc:sldMk cId="4105168577" sldId="279"/>
            <ac:cxnSpMk id="7" creationId="{E1F7B626-4BCF-FA4A-A71A-7828651ACE30}"/>
          </ac:cxnSpMkLst>
        </pc:cxnChg>
        <pc:cxnChg chg="add mod">
          <ac:chgData name="Gunnvant Saini" userId="93c4ddfd9869a0cf" providerId="LiveId" clId="{A9CAEFC7-1548-CB4B-9405-53DFC0E3FED6}" dt="2020-02-24T10:55:23.337" v="668" actId="13822"/>
          <ac:cxnSpMkLst>
            <pc:docMk/>
            <pc:sldMk cId="4105168577" sldId="279"/>
            <ac:cxnSpMk id="9" creationId="{25399F80-64F8-2F4A-A73D-7DA3F489D9B3}"/>
          </ac:cxnSpMkLst>
        </pc:cxnChg>
      </pc:sldChg>
      <pc:sldChg chg="addSp delSp modSp add">
        <pc:chgData name="Gunnvant Saini" userId="93c4ddfd9869a0cf" providerId="LiveId" clId="{A9CAEFC7-1548-CB4B-9405-53DFC0E3FED6}" dt="2020-02-26T09:21:49.945" v="1972"/>
        <pc:sldMkLst>
          <pc:docMk/>
          <pc:sldMk cId="3444551688" sldId="280"/>
        </pc:sldMkLst>
        <pc:spChg chg="mod">
          <ac:chgData name="Gunnvant Saini" userId="93c4ddfd9869a0cf" providerId="LiveId" clId="{A9CAEFC7-1548-CB4B-9405-53DFC0E3FED6}" dt="2020-02-23T12:49:12.749" v="612" actId="14100"/>
          <ac:spMkLst>
            <pc:docMk/>
            <pc:sldMk cId="3444551688" sldId="280"/>
            <ac:spMk id="2" creationId="{A307AF9E-7BB2-3842-A1D0-091C03791A15}"/>
          </ac:spMkLst>
        </pc:spChg>
        <pc:spChg chg="del">
          <ac:chgData name="Gunnvant Saini" userId="93c4ddfd9869a0cf" providerId="LiveId" clId="{A9CAEFC7-1548-CB4B-9405-53DFC0E3FED6}" dt="2020-02-23T12:48:35.402" v="586" actId="478"/>
          <ac:spMkLst>
            <pc:docMk/>
            <pc:sldMk cId="3444551688" sldId="280"/>
            <ac:spMk id="3" creationId="{63353429-5156-454B-9C96-9CAB70334DA7}"/>
          </ac:spMkLst>
        </pc:spChg>
        <pc:spChg chg="add mod">
          <ac:chgData name="Gunnvant Saini" userId="93c4ddfd9869a0cf" providerId="LiveId" clId="{A9CAEFC7-1548-CB4B-9405-53DFC0E3FED6}" dt="2020-02-26T09:21:49.945" v="1972"/>
          <ac:spMkLst>
            <pc:docMk/>
            <pc:sldMk cId="3444551688" sldId="280"/>
            <ac:spMk id="3" creationId="{D3516230-8710-454E-9323-98A6981C36B8}"/>
          </ac:spMkLst>
        </pc:spChg>
        <pc:picChg chg="add mod">
          <ac:chgData name="Gunnvant Saini" userId="93c4ddfd9869a0cf" providerId="LiveId" clId="{A9CAEFC7-1548-CB4B-9405-53DFC0E3FED6}" dt="2020-02-23T12:48:47.563" v="591" actId="1076"/>
          <ac:picMkLst>
            <pc:docMk/>
            <pc:sldMk cId="3444551688" sldId="280"/>
            <ac:picMk id="4" creationId="{B0710105-0838-F84B-B4EB-80571F2671A5}"/>
          </ac:picMkLst>
        </pc:picChg>
      </pc:sldChg>
      <pc:sldChg chg="addSp delSp modSp add">
        <pc:chgData name="Gunnvant Saini" userId="93c4ddfd9869a0cf" providerId="LiveId" clId="{A9CAEFC7-1548-CB4B-9405-53DFC0E3FED6}" dt="2020-02-26T09:22:37.888" v="1976"/>
        <pc:sldMkLst>
          <pc:docMk/>
          <pc:sldMk cId="2822061452" sldId="281"/>
        </pc:sldMkLst>
        <pc:spChg chg="mod">
          <ac:chgData name="Gunnvant Saini" userId="93c4ddfd9869a0cf" providerId="LiveId" clId="{A9CAEFC7-1548-CB4B-9405-53DFC0E3FED6}" dt="2020-02-23T12:51:04.287" v="637" actId="113"/>
          <ac:spMkLst>
            <pc:docMk/>
            <pc:sldMk cId="2822061452" sldId="281"/>
            <ac:spMk id="2" creationId="{9C10F21C-931E-6E45-9263-50640D97682B}"/>
          </ac:spMkLst>
        </pc:spChg>
        <pc:spChg chg="del">
          <ac:chgData name="Gunnvant Saini" userId="93c4ddfd9869a0cf" providerId="LiveId" clId="{A9CAEFC7-1548-CB4B-9405-53DFC0E3FED6}" dt="2020-02-23T12:50:58.465" v="635" actId="478"/>
          <ac:spMkLst>
            <pc:docMk/>
            <pc:sldMk cId="2822061452" sldId="281"/>
            <ac:spMk id="3" creationId="{83BC459F-2FC3-F44F-8EC0-9DA078931AA0}"/>
          </ac:spMkLst>
        </pc:spChg>
        <pc:spChg chg="add mod">
          <ac:chgData name="Gunnvant Saini" userId="93c4ddfd9869a0cf" providerId="LiveId" clId="{A9CAEFC7-1548-CB4B-9405-53DFC0E3FED6}" dt="2020-02-26T09:22:37.888" v="1976"/>
          <ac:spMkLst>
            <pc:docMk/>
            <pc:sldMk cId="2822061452" sldId="281"/>
            <ac:spMk id="3" creationId="{9DADCF61-9C67-7F4F-92CA-CC697F9FE40E}"/>
          </ac:spMkLst>
        </pc:spChg>
        <pc:picChg chg="add">
          <ac:chgData name="Gunnvant Saini" userId="93c4ddfd9869a0cf" providerId="LiveId" clId="{A9CAEFC7-1548-CB4B-9405-53DFC0E3FED6}" dt="2020-02-23T12:50:59.802" v="636"/>
          <ac:picMkLst>
            <pc:docMk/>
            <pc:sldMk cId="2822061452" sldId="281"/>
            <ac:picMk id="4" creationId="{A7C2E753-C1D5-7F49-8ECE-8406530CB9CB}"/>
          </ac:picMkLst>
        </pc:picChg>
      </pc:sldChg>
      <pc:sldChg chg="addSp delSp modSp add">
        <pc:chgData name="Gunnvant Saini" userId="93c4ddfd9869a0cf" providerId="LiveId" clId="{A9CAEFC7-1548-CB4B-9405-53DFC0E3FED6}" dt="2020-02-24T11:03:44.918" v="848" actId="478"/>
        <pc:sldMkLst>
          <pc:docMk/>
          <pc:sldMk cId="3514828823" sldId="282"/>
        </pc:sldMkLst>
        <pc:spChg chg="add del mod">
          <ac:chgData name="Gunnvant Saini" userId="93c4ddfd9869a0cf" providerId="LiveId" clId="{A9CAEFC7-1548-CB4B-9405-53DFC0E3FED6}" dt="2020-02-24T10:54:13.457" v="641" actId="478"/>
          <ac:spMkLst>
            <pc:docMk/>
            <pc:sldMk cId="3514828823" sldId="282"/>
            <ac:spMk id="3" creationId="{FF9C9B3B-C7FF-174C-A0F5-AB87682A6A33}"/>
          </ac:spMkLst>
        </pc:spChg>
        <pc:spChg chg="add mod">
          <ac:chgData name="Gunnvant Saini" userId="93c4ddfd9869a0cf" providerId="LiveId" clId="{A9CAEFC7-1548-CB4B-9405-53DFC0E3FED6}" dt="2020-02-24T10:57:30.656" v="750" actId="14100"/>
          <ac:spMkLst>
            <pc:docMk/>
            <pc:sldMk cId="3514828823" sldId="282"/>
            <ac:spMk id="5" creationId="{E87D241B-0491-7647-93B3-4380A3095770}"/>
          </ac:spMkLst>
        </pc:spChg>
        <pc:spChg chg="add mod">
          <ac:chgData name="Gunnvant Saini" userId="93c4ddfd9869a0cf" providerId="LiveId" clId="{A9CAEFC7-1548-CB4B-9405-53DFC0E3FED6}" dt="2020-02-24T10:56:00.577" v="716" actId="1036"/>
          <ac:spMkLst>
            <pc:docMk/>
            <pc:sldMk cId="3514828823" sldId="282"/>
            <ac:spMk id="6" creationId="{52472B34-D07F-F849-BE0E-4371DEBD33D0}"/>
          </ac:spMkLst>
        </pc:spChg>
        <pc:spChg chg="add mod">
          <ac:chgData name="Gunnvant Saini" userId="93c4ddfd9869a0cf" providerId="LiveId" clId="{A9CAEFC7-1548-CB4B-9405-53DFC0E3FED6}" dt="2020-02-24T10:57:40.388" v="752" actId="1076"/>
          <ac:spMkLst>
            <pc:docMk/>
            <pc:sldMk cId="3514828823" sldId="282"/>
            <ac:spMk id="7" creationId="{DEC41DE5-1759-C045-8749-6838F101C596}"/>
          </ac:spMkLst>
        </pc:spChg>
        <pc:spChg chg="add mod">
          <ac:chgData name="Gunnvant Saini" userId="93c4ddfd9869a0cf" providerId="LiveId" clId="{A9CAEFC7-1548-CB4B-9405-53DFC0E3FED6}" dt="2020-02-24T10:57:34.314" v="751" actId="1076"/>
          <ac:spMkLst>
            <pc:docMk/>
            <pc:sldMk cId="3514828823" sldId="282"/>
            <ac:spMk id="8" creationId="{D77F5E24-F116-B44F-B2A1-75281E1C1689}"/>
          </ac:spMkLst>
        </pc:spChg>
        <pc:spChg chg="add mod">
          <ac:chgData name="Gunnvant Saini" userId="93c4ddfd9869a0cf" providerId="LiveId" clId="{A9CAEFC7-1548-CB4B-9405-53DFC0E3FED6}" dt="2020-02-24T11:00:59.516" v="785" actId="20577"/>
          <ac:spMkLst>
            <pc:docMk/>
            <pc:sldMk cId="3514828823" sldId="282"/>
            <ac:spMk id="12" creationId="{916068D2-7DA8-5247-B738-05A89BAA59F2}"/>
          </ac:spMkLst>
        </pc:spChg>
        <pc:spChg chg="add mod">
          <ac:chgData name="Gunnvant Saini" userId="93c4ddfd9869a0cf" providerId="LiveId" clId="{A9CAEFC7-1548-CB4B-9405-53DFC0E3FED6}" dt="2020-02-24T11:02:23.010" v="796" actId="14100"/>
          <ac:spMkLst>
            <pc:docMk/>
            <pc:sldMk cId="3514828823" sldId="282"/>
            <ac:spMk id="13" creationId="{2FABAAF9-5BD8-F041-A561-7784F28422A4}"/>
          </ac:spMkLst>
        </pc:spChg>
        <pc:spChg chg="add mod">
          <ac:chgData name="Gunnvant Saini" userId="93c4ddfd9869a0cf" providerId="LiveId" clId="{A9CAEFC7-1548-CB4B-9405-53DFC0E3FED6}" dt="2020-02-24T11:01:24.773" v="794" actId="1076"/>
          <ac:spMkLst>
            <pc:docMk/>
            <pc:sldMk cId="3514828823" sldId="282"/>
            <ac:spMk id="14" creationId="{14AA352A-58A6-8243-BD30-DD84EF868253}"/>
          </ac:spMkLst>
        </pc:spChg>
        <pc:spChg chg="add mod">
          <ac:chgData name="Gunnvant Saini" userId="93c4ddfd9869a0cf" providerId="LiveId" clId="{A9CAEFC7-1548-CB4B-9405-53DFC0E3FED6}" dt="2020-02-24T11:03:08.233" v="812" actId="1076"/>
          <ac:spMkLst>
            <pc:docMk/>
            <pc:sldMk cId="3514828823" sldId="282"/>
            <ac:spMk id="15" creationId="{4A6D69B7-364A-474C-84F8-F76C7134FA55}"/>
          </ac:spMkLst>
        </pc:spChg>
        <pc:spChg chg="add mod">
          <ac:chgData name="Gunnvant Saini" userId="93c4ddfd9869a0cf" providerId="LiveId" clId="{A9CAEFC7-1548-CB4B-9405-53DFC0E3FED6}" dt="2020-02-24T11:03:29.290" v="830" actId="20577"/>
          <ac:spMkLst>
            <pc:docMk/>
            <pc:sldMk cId="3514828823" sldId="282"/>
            <ac:spMk id="16" creationId="{F391AE3F-0E96-7646-84D2-14CA7D0BFFE4}"/>
          </ac:spMkLst>
        </pc:spChg>
        <pc:spChg chg="add mod">
          <ac:chgData name="Gunnvant Saini" userId="93c4ddfd9869a0cf" providerId="LiveId" clId="{A9CAEFC7-1548-CB4B-9405-53DFC0E3FED6}" dt="2020-02-24T11:03:41.921" v="846" actId="20577"/>
          <ac:spMkLst>
            <pc:docMk/>
            <pc:sldMk cId="3514828823" sldId="282"/>
            <ac:spMk id="18" creationId="{2F25A81A-CF2A-C847-BF8A-58704E1973A4}"/>
          </ac:spMkLst>
        </pc:spChg>
        <pc:spChg chg="add del mod">
          <ac:chgData name="Gunnvant Saini" userId="93c4ddfd9869a0cf" providerId="LiveId" clId="{A9CAEFC7-1548-CB4B-9405-53DFC0E3FED6}" dt="2020-02-24T11:03:44.918" v="848" actId="478"/>
          <ac:spMkLst>
            <pc:docMk/>
            <pc:sldMk cId="3514828823" sldId="282"/>
            <ac:spMk id="19" creationId="{C9287EAA-A4E1-A745-8DFA-780E768D2D42}"/>
          </ac:spMkLst>
        </pc:spChg>
        <pc:picChg chg="del">
          <ac:chgData name="Gunnvant Saini" userId="93c4ddfd9869a0cf" providerId="LiveId" clId="{A9CAEFC7-1548-CB4B-9405-53DFC0E3FED6}" dt="2020-02-24T10:54:03.419" v="639" actId="478"/>
          <ac:picMkLst>
            <pc:docMk/>
            <pc:sldMk cId="3514828823" sldId="282"/>
            <ac:picMk id="4" creationId="{B0710105-0838-F84B-B4EB-80571F2671A5}"/>
          </ac:picMkLst>
        </pc:picChg>
        <pc:cxnChg chg="add mod">
          <ac:chgData name="Gunnvant Saini" userId="93c4ddfd9869a0cf" providerId="LiveId" clId="{A9CAEFC7-1548-CB4B-9405-53DFC0E3FED6}" dt="2020-02-24T10:57:50.787" v="754" actId="13822"/>
          <ac:cxnSpMkLst>
            <pc:docMk/>
            <pc:sldMk cId="3514828823" sldId="282"/>
            <ac:cxnSpMk id="10" creationId="{EE72A694-0034-7746-8BCD-86F42C0186BE}"/>
          </ac:cxnSpMkLst>
        </pc:cxnChg>
        <pc:cxnChg chg="add mod">
          <ac:chgData name="Gunnvant Saini" userId="93c4ddfd9869a0cf" providerId="LiveId" clId="{A9CAEFC7-1548-CB4B-9405-53DFC0E3FED6}" dt="2020-02-24T10:59:34.042" v="757" actId="1076"/>
          <ac:cxnSpMkLst>
            <pc:docMk/>
            <pc:sldMk cId="3514828823" sldId="282"/>
            <ac:cxnSpMk id="11" creationId="{C8F49C56-B700-8D47-9057-93F8625704AE}"/>
          </ac:cxnSpMkLst>
        </pc:cxnChg>
        <pc:cxnChg chg="add mod">
          <ac:chgData name="Gunnvant Saini" userId="93c4ddfd9869a0cf" providerId="LiveId" clId="{A9CAEFC7-1548-CB4B-9405-53DFC0E3FED6}" dt="2020-02-24T11:03:21.288" v="816" actId="1076"/>
          <ac:cxnSpMkLst>
            <pc:docMk/>
            <pc:sldMk cId="3514828823" sldId="282"/>
            <ac:cxnSpMk id="17" creationId="{8AB7915C-0A55-004B-9164-887240097505}"/>
          </ac:cxnSpMkLst>
        </pc:cxnChg>
      </pc:sldChg>
      <pc:sldChg chg="addSp delSp modSp add">
        <pc:chgData name="Gunnvant Saini" userId="93c4ddfd9869a0cf" providerId="LiveId" clId="{A9CAEFC7-1548-CB4B-9405-53DFC0E3FED6}" dt="2020-02-24T12:18:51.571" v="1418" actId="1076"/>
        <pc:sldMkLst>
          <pc:docMk/>
          <pc:sldMk cId="531813570" sldId="283"/>
        </pc:sldMkLst>
        <pc:spChg chg="del mod">
          <ac:chgData name="Gunnvant Saini" userId="93c4ddfd9869a0cf" providerId="LiveId" clId="{A9CAEFC7-1548-CB4B-9405-53DFC0E3FED6}" dt="2020-02-24T11:40:34.119" v="1067" actId="478"/>
          <ac:spMkLst>
            <pc:docMk/>
            <pc:sldMk cId="531813570" sldId="283"/>
            <ac:spMk id="2" creationId="{56D44C32-D9EE-1143-B6F0-ACB1BD7E359B}"/>
          </ac:spMkLst>
        </pc:spChg>
        <pc:spChg chg="del">
          <ac:chgData name="Gunnvant Saini" userId="93c4ddfd9869a0cf" providerId="LiveId" clId="{A9CAEFC7-1548-CB4B-9405-53DFC0E3FED6}" dt="2020-02-24T11:40:36.561" v="1069" actId="478"/>
          <ac:spMkLst>
            <pc:docMk/>
            <pc:sldMk cId="531813570" sldId="283"/>
            <ac:spMk id="3" creationId="{A2CA16BF-253F-6045-A48B-8430B52EC35D}"/>
          </ac:spMkLst>
        </pc:spChg>
        <pc:spChg chg="add">
          <ac:chgData name="Gunnvant Saini" userId="93c4ddfd9869a0cf" providerId="LiveId" clId="{A9CAEFC7-1548-CB4B-9405-53DFC0E3FED6}" dt="2020-02-24T11:40:34.826" v="1068"/>
          <ac:spMkLst>
            <pc:docMk/>
            <pc:sldMk cId="531813570" sldId="283"/>
            <ac:spMk id="4" creationId="{BDC397BC-AAC3-E047-91AD-62B24E3D6B75}"/>
          </ac:spMkLst>
        </pc:spChg>
        <pc:spChg chg="add mod">
          <ac:chgData name="Gunnvant Saini" userId="93c4ddfd9869a0cf" providerId="LiveId" clId="{A9CAEFC7-1548-CB4B-9405-53DFC0E3FED6}" dt="2020-02-24T12:13:32.036" v="1414" actId="1076"/>
          <ac:spMkLst>
            <pc:docMk/>
            <pc:sldMk cId="531813570" sldId="283"/>
            <ac:spMk id="5" creationId="{F9A492A1-E654-0549-BCBD-696DD64FC858}"/>
          </ac:spMkLst>
        </pc:spChg>
        <pc:spChg chg="add mod">
          <ac:chgData name="Gunnvant Saini" userId="93c4ddfd9869a0cf" providerId="LiveId" clId="{A9CAEFC7-1548-CB4B-9405-53DFC0E3FED6}" dt="2020-02-24T12:13:36.513" v="1415" actId="1076"/>
          <ac:spMkLst>
            <pc:docMk/>
            <pc:sldMk cId="531813570" sldId="283"/>
            <ac:spMk id="6" creationId="{C2645E53-6D77-5143-8577-4876BFEE8CEE}"/>
          </ac:spMkLst>
        </pc:spChg>
        <pc:spChg chg="add mod">
          <ac:chgData name="Gunnvant Saini" userId="93c4ddfd9869a0cf" providerId="LiveId" clId="{A9CAEFC7-1548-CB4B-9405-53DFC0E3FED6}" dt="2020-02-24T11:43:20.935" v="1095" actId="255"/>
          <ac:spMkLst>
            <pc:docMk/>
            <pc:sldMk cId="531813570" sldId="283"/>
            <ac:spMk id="7" creationId="{85BB7000-95E6-0847-BE2A-DB89967AC0AD}"/>
          </ac:spMkLst>
        </pc:spChg>
        <pc:spChg chg="add mod">
          <ac:chgData name="Gunnvant Saini" userId="93c4ddfd9869a0cf" providerId="LiveId" clId="{A9CAEFC7-1548-CB4B-9405-53DFC0E3FED6}" dt="2020-02-24T11:43:28.659" v="1099" actId="20577"/>
          <ac:spMkLst>
            <pc:docMk/>
            <pc:sldMk cId="531813570" sldId="283"/>
            <ac:spMk id="8" creationId="{642BA1E1-BF94-A642-BDDA-79EF284CBFAD}"/>
          </ac:spMkLst>
        </pc:spChg>
        <pc:spChg chg="add mod">
          <ac:chgData name="Gunnvant Saini" userId="93c4ddfd9869a0cf" providerId="LiveId" clId="{A9CAEFC7-1548-CB4B-9405-53DFC0E3FED6}" dt="2020-02-24T11:43:50.531" v="1103" actId="20577"/>
          <ac:spMkLst>
            <pc:docMk/>
            <pc:sldMk cId="531813570" sldId="283"/>
            <ac:spMk id="9" creationId="{6C035E3B-B0D5-A940-BE26-E6083F9BE705}"/>
          </ac:spMkLst>
        </pc:spChg>
        <pc:spChg chg="add mod">
          <ac:chgData name="Gunnvant Saini" userId="93c4ddfd9869a0cf" providerId="LiveId" clId="{A9CAEFC7-1548-CB4B-9405-53DFC0E3FED6}" dt="2020-02-24T12:18:40.427" v="1416" actId="14100"/>
          <ac:spMkLst>
            <pc:docMk/>
            <pc:sldMk cId="531813570" sldId="283"/>
            <ac:spMk id="10" creationId="{A4427DC2-7AC2-6C49-9102-B28B57FD1899}"/>
          </ac:spMkLst>
        </pc:spChg>
        <pc:spChg chg="add mod">
          <ac:chgData name="Gunnvant Saini" userId="93c4ddfd9869a0cf" providerId="LiveId" clId="{A9CAEFC7-1548-CB4B-9405-53DFC0E3FED6}" dt="2020-02-24T11:51:10.629" v="1148" actId="20577"/>
          <ac:spMkLst>
            <pc:docMk/>
            <pc:sldMk cId="531813570" sldId="283"/>
            <ac:spMk id="11" creationId="{EFC5B0B7-B336-EF49-A236-1CC1689D60A4}"/>
          </ac:spMkLst>
        </pc:spChg>
        <pc:spChg chg="add mod">
          <ac:chgData name="Gunnvant Saini" userId="93c4ddfd9869a0cf" providerId="LiveId" clId="{A9CAEFC7-1548-CB4B-9405-53DFC0E3FED6}" dt="2020-02-24T11:52:43.013" v="1163" actId="1076"/>
          <ac:spMkLst>
            <pc:docMk/>
            <pc:sldMk cId="531813570" sldId="283"/>
            <ac:spMk id="14" creationId="{8C13750A-2E13-3D48-8227-41F9C7AE6A5F}"/>
          </ac:spMkLst>
        </pc:spChg>
        <pc:spChg chg="add mod">
          <ac:chgData name="Gunnvant Saini" userId="93c4ddfd9869a0cf" providerId="LiveId" clId="{A9CAEFC7-1548-CB4B-9405-53DFC0E3FED6}" dt="2020-02-24T11:53:37.419" v="1177" actId="255"/>
          <ac:spMkLst>
            <pc:docMk/>
            <pc:sldMk cId="531813570" sldId="283"/>
            <ac:spMk id="18" creationId="{EC833DEF-398A-4D47-8BFE-81577B73020C}"/>
          </ac:spMkLst>
        </pc:spChg>
        <pc:spChg chg="add del mod">
          <ac:chgData name="Gunnvant Saini" userId="93c4ddfd9869a0cf" providerId="LiveId" clId="{A9CAEFC7-1548-CB4B-9405-53DFC0E3FED6}" dt="2020-02-24T11:53:27.327" v="1173" actId="767"/>
          <ac:spMkLst>
            <pc:docMk/>
            <pc:sldMk cId="531813570" sldId="283"/>
            <ac:spMk id="19" creationId="{D16CE070-45E3-F640-8427-B82F021317F4}"/>
          </ac:spMkLst>
        </pc:spChg>
        <pc:spChg chg="add mod">
          <ac:chgData name="Gunnvant Saini" userId="93c4ddfd9869a0cf" providerId="LiveId" clId="{A9CAEFC7-1548-CB4B-9405-53DFC0E3FED6}" dt="2020-02-24T11:55:35.112" v="1191" actId="20577"/>
          <ac:spMkLst>
            <pc:docMk/>
            <pc:sldMk cId="531813570" sldId="283"/>
            <ac:spMk id="25" creationId="{95266583-6FE8-664F-9EBC-705241476465}"/>
          </ac:spMkLst>
        </pc:spChg>
        <pc:spChg chg="add mod">
          <ac:chgData name="Gunnvant Saini" userId="93c4ddfd9869a0cf" providerId="LiveId" clId="{A9CAEFC7-1548-CB4B-9405-53DFC0E3FED6}" dt="2020-02-24T11:56:27.138" v="1199" actId="1076"/>
          <ac:spMkLst>
            <pc:docMk/>
            <pc:sldMk cId="531813570" sldId="283"/>
            <ac:spMk id="28" creationId="{555615F0-9ED1-FC4D-BAB2-181D1A1BB3CE}"/>
          </ac:spMkLst>
        </pc:spChg>
        <pc:spChg chg="add mod">
          <ac:chgData name="Gunnvant Saini" userId="93c4ddfd9869a0cf" providerId="LiveId" clId="{A9CAEFC7-1548-CB4B-9405-53DFC0E3FED6}" dt="2020-02-24T12:09:43.752" v="1383" actId="1035"/>
          <ac:spMkLst>
            <pc:docMk/>
            <pc:sldMk cId="531813570" sldId="283"/>
            <ac:spMk id="32" creationId="{74A76373-2EAD-AE49-878C-548149E1ECD7}"/>
          </ac:spMkLst>
        </pc:spChg>
        <pc:spChg chg="add mod">
          <ac:chgData name="Gunnvant Saini" userId="93c4ddfd9869a0cf" providerId="LiveId" clId="{A9CAEFC7-1548-CB4B-9405-53DFC0E3FED6}" dt="2020-02-24T12:10:18.501" v="1401" actId="1076"/>
          <ac:spMkLst>
            <pc:docMk/>
            <pc:sldMk cId="531813570" sldId="283"/>
            <ac:spMk id="35" creationId="{8AE9E462-D886-3640-B501-FFAB527BA02B}"/>
          </ac:spMkLst>
        </pc:spChg>
        <pc:spChg chg="add mod">
          <ac:chgData name="Gunnvant Saini" userId="93c4ddfd9869a0cf" providerId="LiveId" clId="{A9CAEFC7-1548-CB4B-9405-53DFC0E3FED6}" dt="2020-02-24T12:04:37.893" v="1225" actId="1076"/>
          <ac:spMkLst>
            <pc:docMk/>
            <pc:sldMk cId="531813570" sldId="283"/>
            <ac:spMk id="36" creationId="{0A19911E-5900-9342-94D1-B365B9F74B6A}"/>
          </ac:spMkLst>
        </pc:spChg>
        <pc:spChg chg="add mod">
          <ac:chgData name="Gunnvant Saini" userId="93c4ddfd9869a0cf" providerId="LiveId" clId="{A9CAEFC7-1548-CB4B-9405-53DFC0E3FED6}" dt="2020-02-24T12:04:55.348" v="1237" actId="20577"/>
          <ac:spMkLst>
            <pc:docMk/>
            <pc:sldMk cId="531813570" sldId="283"/>
            <ac:spMk id="37" creationId="{63E4E18E-F378-F747-B95A-01B097FCDC50}"/>
          </ac:spMkLst>
        </pc:spChg>
        <pc:spChg chg="add mod">
          <ac:chgData name="Gunnvant Saini" userId="93c4ddfd9869a0cf" providerId="LiveId" clId="{A9CAEFC7-1548-CB4B-9405-53DFC0E3FED6}" dt="2020-02-24T12:18:51.571" v="1418" actId="1076"/>
          <ac:spMkLst>
            <pc:docMk/>
            <pc:sldMk cId="531813570" sldId="283"/>
            <ac:spMk id="38" creationId="{8815BAE7-4879-794A-B848-B20B54C2921F}"/>
          </ac:spMkLst>
        </pc:spChg>
        <pc:spChg chg="add mod">
          <ac:chgData name="Gunnvant Saini" userId="93c4ddfd9869a0cf" providerId="LiveId" clId="{A9CAEFC7-1548-CB4B-9405-53DFC0E3FED6}" dt="2020-02-24T12:18:44.546" v="1417" actId="1076"/>
          <ac:spMkLst>
            <pc:docMk/>
            <pc:sldMk cId="531813570" sldId="283"/>
            <ac:spMk id="39" creationId="{E4CBE7AD-D077-5247-A993-0A8E41A0FB8D}"/>
          </ac:spMkLst>
        </pc:spChg>
        <pc:spChg chg="add mod">
          <ac:chgData name="Gunnvant Saini" userId="93c4ddfd9869a0cf" providerId="LiveId" clId="{A9CAEFC7-1548-CB4B-9405-53DFC0E3FED6}" dt="2020-02-24T12:06:42.097" v="1272" actId="1076"/>
          <ac:spMkLst>
            <pc:docMk/>
            <pc:sldMk cId="531813570" sldId="283"/>
            <ac:spMk id="40" creationId="{B728564B-54C8-334A-896E-012AB9CE09C8}"/>
          </ac:spMkLst>
        </pc:spChg>
        <pc:spChg chg="add mod">
          <ac:chgData name="Gunnvant Saini" userId="93c4ddfd9869a0cf" providerId="LiveId" clId="{A9CAEFC7-1548-CB4B-9405-53DFC0E3FED6}" dt="2020-02-24T12:06:56.368" v="1278" actId="20577"/>
          <ac:spMkLst>
            <pc:docMk/>
            <pc:sldMk cId="531813570" sldId="283"/>
            <ac:spMk id="42" creationId="{A4CC94CB-C02A-0648-B50A-E9666D849B61}"/>
          </ac:spMkLst>
        </pc:spChg>
        <pc:spChg chg="add mod">
          <ac:chgData name="Gunnvant Saini" userId="93c4ddfd9869a0cf" providerId="LiveId" clId="{A9CAEFC7-1548-CB4B-9405-53DFC0E3FED6}" dt="2020-02-24T12:07:37.977" v="1291" actId="14100"/>
          <ac:spMkLst>
            <pc:docMk/>
            <pc:sldMk cId="531813570" sldId="283"/>
            <ac:spMk id="44" creationId="{99BD7A52-14AF-4A4D-9241-6D201339CE60}"/>
          </ac:spMkLst>
        </pc:spChg>
        <pc:spChg chg="add mod">
          <ac:chgData name="Gunnvant Saini" userId="93c4ddfd9869a0cf" providerId="LiveId" clId="{A9CAEFC7-1548-CB4B-9405-53DFC0E3FED6}" dt="2020-02-24T12:08:50.072" v="1306" actId="1076"/>
          <ac:spMkLst>
            <pc:docMk/>
            <pc:sldMk cId="531813570" sldId="283"/>
            <ac:spMk id="45" creationId="{9F784578-3554-7D45-9FED-73E27554B0ED}"/>
          </ac:spMkLst>
        </pc:spChg>
        <pc:spChg chg="add del">
          <ac:chgData name="Gunnvant Saini" userId="93c4ddfd9869a0cf" providerId="LiveId" clId="{A9CAEFC7-1548-CB4B-9405-53DFC0E3FED6}" dt="2020-02-24T12:08:43.745" v="1305"/>
          <ac:spMkLst>
            <pc:docMk/>
            <pc:sldMk cId="531813570" sldId="283"/>
            <ac:spMk id="46" creationId="{2A8690E7-806C-9E43-B579-9C8AB0983BEE}"/>
          </ac:spMkLst>
        </pc:spChg>
        <pc:spChg chg="add del">
          <ac:chgData name="Gunnvant Saini" userId="93c4ddfd9869a0cf" providerId="LiveId" clId="{A9CAEFC7-1548-CB4B-9405-53DFC0E3FED6}" dt="2020-02-24T12:08:41.585" v="1304"/>
          <ac:spMkLst>
            <pc:docMk/>
            <pc:sldMk cId="531813570" sldId="283"/>
            <ac:spMk id="47" creationId="{B0D92090-8E0C-F845-91F7-43C8B69D6D3F}"/>
          </ac:spMkLst>
        </pc:spChg>
        <pc:spChg chg="add mod">
          <ac:chgData name="Gunnvant Saini" userId="93c4ddfd9869a0cf" providerId="LiveId" clId="{A9CAEFC7-1548-CB4B-9405-53DFC0E3FED6}" dt="2020-02-24T12:09:43.752" v="1383" actId="1035"/>
          <ac:spMkLst>
            <pc:docMk/>
            <pc:sldMk cId="531813570" sldId="283"/>
            <ac:spMk id="48" creationId="{05C8C6DC-175D-E547-B638-419EA55EB495}"/>
          </ac:spMkLst>
        </pc:spChg>
        <pc:spChg chg="add mod">
          <ac:chgData name="Gunnvant Saini" userId="93c4ddfd9869a0cf" providerId="LiveId" clId="{A9CAEFC7-1548-CB4B-9405-53DFC0E3FED6}" dt="2020-02-24T12:10:22.528" v="1402" actId="1076"/>
          <ac:spMkLst>
            <pc:docMk/>
            <pc:sldMk cId="531813570" sldId="283"/>
            <ac:spMk id="49" creationId="{78944BC1-657B-D64D-ACCE-8B013BF029C1}"/>
          </ac:spMkLst>
        </pc:spChg>
        <pc:spChg chg="add mod">
          <ac:chgData name="Gunnvant Saini" userId="93c4ddfd9869a0cf" providerId="LiveId" clId="{A9CAEFC7-1548-CB4B-9405-53DFC0E3FED6}" dt="2020-02-24T12:09:51.079" v="1385" actId="1076"/>
          <ac:spMkLst>
            <pc:docMk/>
            <pc:sldMk cId="531813570" sldId="283"/>
            <ac:spMk id="50" creationId="{7985DF10-C81B-B847-A613-443DCE8A2727}"/>
          </ac:spMkLst>
        </pc:spChg>
        <pc:cxnChg chg="add mod">
          <ac:chgData name="Gunnvant Saini" userId="93c4ddfd9869a0cf" providerId="LiveId" clId="{A9CAEFC7-1548-CB4B-9405-53DFC0E3FED6}" dt="2020-02-24T11:52:14.794" v="1153" actId="14100"/>
          <ac:cxnSpMkLst>
            <pc:docMk/>
            <pc:sldMk cId="531813570" sldId="283"/>
            <ac:cxnSpMk id="13" creationId="{EE2BB80F-CC92-4D4D-83A7-3C750845F307}"/>
          </ac:cxnSpMkLst>
        </pc:cxnChg>
        <pc:cxnChg chg="add mod">
          <ac:chgData name="Gunnvant Saini" userId="93c4ddfd9869a0cf" providerId="LiveId" clId="{A9CAEFC7-1548-CB4B-9405-53DFC0E3FED6}" dt="2020-02-24T11:53:09.010" v="1165" actId="13822"/>
          <ac:cxnSpMkLst>
            <pc:docMk/>
            <pc:sldMk cId="531813570" sldId="283"/>
            <ac:cxnSpMk id="17" creationId="{4E925543-DD04-C947-A9FD-4C30331C5731}"/>
          </ac:cxnSpMkLst>
        </pc:cxnChg>
        <pc:cxnChg chg="add mod">
          <ac:chgData name="Gunnvant Saini" userId="93c4ddfd9869a0cf" providerId="LiveId" clId="{A9CAEFC7-1548-CB4B-9405-53DFC0E3FED6}" dt="2020-02-24T12:06:17.323" v="1263" actId="1076"/>
          <ac:cxnSpMkLst>
            <pc:docMk/>
            <pc:sldMk cId="531813570" sldId="283"/>
            <ac:cxnSpMk id="21" creationId="{C6B3515A-9DA4-874A-ACF0-0C2DCE4B529C}"/>
          </ac:cxnSpMkLst>
        </pc:cxnChg>
        <pc:cxnChg chg="add mod">
          <ac:chgData name="Gunnvant Saini" userId="93c4ddfd9869a0cf" providerId="LiveId" clId="{A9CAEFC7-1548-CB4B-9405-53DFC0E3FED6}" dt="2020-02-24T11:55:24.275" v="1182" actId="14100"/>
          <ac:cxnSpMkLst>
            <pc:docMk/>
            <pc:sldMk cId="531813570" sldId="283"/>
            <ac:cxnSpMk id="23" creationId="{9ED973D9-F556-4F44-9332-B90A81457895}"/>
          </ac:cxnSpMkLst>
        </pc:cxnChg>
        <pc:cxnChg chg="add mod">
          <ac:chgData name="Gunnvant Saini" userId="93c4ddfd9869a0cf" providerId="LiveId" clId="{A9CAEFC7-1548-CB4B-9405-53DFC0E3FED6}" dt="2020-02-24T11:56:02.819" v="1194" actId="1076"/>
          <ac:cxnSpMkLst>
            <pc:docMk/>
            <pc:sldMk cId="531813570" sldId="283"/>
            <ac:cxnSpMk id="27" creationId="{FFC9D490-512A-D64B-AC30-CC5910A37B5D}"/>
          </ac:cxnSpMkLst>
        </pc:cxnChg>
        <pc:cxnChg chg="add mod">
          <ac:chgData name="Gunnvant Saini" userId="93c4ddfd9869a0cf" providerId="LiveId" clId="{A9CAEFC7-1548-CB4B-9405-53DFC0E3FED6}" dt="2020-02-24T12:07:17.078" v="1279" actId="14100"/>
          <ac:cxnSpMkLst>
            <pc:docMk/>
            <pc:sldMk cId="531813570" sldId="283"/>
            <ac:cxnSpMk id="30" creationId="{374A5EBD-B0B9-244E-819B-F1A4061EA0F4}"/>
          </ac:cxnSpMkLst>
        </pc:cxnChg>
        <pc:cxnChg chg="add mod">
          <ac:chgData name="Gunnvant Saini" userId="93c4ddfd9869a0cf" providerId="LiveId" clId="{A9CAEFC7-1548-CB4B-9405-53DFC0E3FED6}" dt="2020-02-24T11:57:24.022" v="1209" actId="1037"/>
          <ac:cxnSpMkLst>
            <pc:docMk/>
            <pc:sldMk cId="531813570" sldId="283"/>
            <ac:cxnSpMk id="31" creationId="{654E5E57-B8AB-FD48-8E14-E83709024B13}"/>
          </ac:cxnSpMkLst>
        </pc:cxnChg>
        <pc:cxnChg chg="add mod">
          <ac:chgData name="Gunnvant Saini" userId="93c4ddfd9869a0cf" providerId="LiveId" clId="{A9CAEFC7-1548-CB4B-9405-53DFC0E3FED6}" dt="2020-02-24T12:10:07.024" v="1390" actId="14100"/>
          <ac:cxnSpMkLst>
            <pc:docMk/>
            <pc:sldMk cId="531813570" sldId="283"/>
            <ac:cxnSpMk id="34" creationId="{156C8B7B-7444-514B-9F67-F400B335A046}"/>
          </ac:cxnSpMkLst>
        </pc:cxnChg>
        <pc:cxnChg chg="add mod">
          <ac:chgData name="Gunnvant Saini" userId="93c4ddfd9869a0cf" providerId="LiveId" clId="{A9CAEFC7-1548-CB4B-9405-53DFC0E3FED6}" dt="2020-02-24T12:10:03.045" v="1389" actId="1076"/>
          <ac:cxnSpMkLst>
            <pc:docMk/>
            <pc:sldMk cId="531813570" sldId="283"/>
            <ac:cxnSpMk id="51" creationId="{96F32407-7409-EF4A-947F-1C83C17422F6}"/>
          </ac:cxnSpMkLst>
        </pc:cxnChg>
        <pc:cxnChg chg="add del mod">
          <ac:chgData name="Gunnvant Saini" userId="93c4ddfd9869a0cf" providerId="LiveId" clId="{A9CAEFC7-1548-CB4B-9405-53DFC0E3FED6}" dt="2020-02-24T12:10:34.543" v="1404" actId="478"/>
          <ac:cxnSpMkLst>
            <pc:docMk/>
            <pc:sldMk cId="531813570" sldId="283"/>
            <ac:cxnSpMk id="55" creationId="{61FA8D34-9099-7F4A-866D-A473B3094A93}"/>
          </ac:cxnSpMkLst>
        </pc:cxnChg>
        <pc:cxnChg chg="add mod">
          <ac:chgData name="Gunnvant Saini" userId="93c4ddfd9869a0cf" providerId="LiveId" clId="{A9CAEFC7-1548-CB4B-9405-53DFC0E3FED6}" dt="2020-02-24T12:10:47.780" v="1406" actId="13822"/>
          <ac:cxnSpMkLst>
            <pc:docMk/>
            <pc:sldMk cId="531813570" sldId="283"/>
            <ac:cxnSpMk id="57" creationId="{B2A87EC1-A783-FC46-9558-86E7BFA52BFB}"/>
          </ac:cxnSpMkLst>
        </pc:cxnChg>
        <pc:cxnChg chg="add mod">
          <ac:chgData name="Gunnvant Saini" userId="93c4ddfd9869a0cf" providerId="LiveId" clId="{A9CAEFC7-1548-CB4B-9405-53DFC0E3FED6}" dt="2020-02-24T12:10:54.062" v="1408" actId="1076"/>
          <ac:cxnSpMkLst>
            <pc:docMk/>
            <pc:sldMk cId="531813570" sldId="283"/>
            <ac:cxnSpMk id="58" creationId="{1867FEDE-1211-804A-9B5D-E3EC13D9494F}"/>
          </ac:cxnSpMkLst>
        </pc:cxnChg>
        <pc:cxnChg chg="add mod">
          <ac:chgData name="Gunnvant Saini" userId="93c4ddfd9869a0cf" providerId="LiveId" clId="{A9CAEFC7-1548-CB4B-9405-53DFC0E3FED6}" dt="2020-02-24T12:10:59.561" v="1410" actId="1076"/>
          <ac:cxnSpMkLst>
            <pc:docMk/>
            <pc:sldMk cId="531813570" sldId="283"/>
            <ac:cxnSpMk id="59" creationId="{EA4E49B4-F774-7E44-8B87-0CD20B14AFCE}"/>
          </ac:cxnSpMkLst>
        </pc:cxnChg>
        <pc:cxnChg chg="add mod">
          <ac:chgData name="Gunnvant Saini" userId="93c4ddfd9869a0cf" providerId="LiveId" clId="{A9CAEFC7-1548-CB4B-9405-53DFC0E3FED6}" dt="2020-02-24T12:11:07.729" v="1413" actId="14100"/>
          <ac:cxnSpMkLst>
            <pc:docMk/>
            <pc:sldMk cId="531813570" sldId="283"/>
            <ac:cxnSpMk id="60" creationId="{15A1ED1D-E80E-1047-92DF-897C794A8227}"/>
          </ac:cxnSpMkLst>
        </pc:cxnChg>
      </pc:sldChg>
      <pc:sldChg chg="addSp delSp modSp add">
        <pc:chgData name="Gunnvant Saini" userId="93c4ddfd9869a0cf" providerId="LiveId" clId="{A9CAEFC7-1548-CB4B-9405-53DFC0E3FED6}" dt="2020-02-24T11:19:52.740" v="1065" actId="14100"/>
        <pc:sldMkLst>
          <pc:docMk/>
          <pc:sldMk cId="3671076973" sldId="284"/>
        </pc:sldMkLst>
        <pc:spChg chg="mod">
          <ac:chgData name="Gunnvant Saini" userId="93c4ddfd9869a0cf" providerId="LiveId" clId="{A9CAEFC7-1548-CB4B-9405-53DFC0E3FED6}" dt="2020-02-24T11:06:52.576" v="913" actId="14100"/>
          <ac:spMkLst>
            <pc:docMk/>
            <pc:sldMk cId="3671076973" sldId="284"/>
            <ac:spMk id="5" creationId="{E87D241B-0491-7647-93B3-4380A3095770}"/>
          </ac:spMkLst>
        </pc:spChg>
        <pc:spChg chg="del">
          <ac:chgData name="Gunnvant Saini" userId="93c4ddfd9869a0cf" providerId="LiveId" clId="{A9CAEFC7-1548-CB4B-9405-53DFC0E3FED6}" dt="2020-02-24T11:06:40.835" v="911" actId="478"/>
          <ac:spMkLst>
            <pc:docMk/>
            <pc:sldMk cId="3671076973" sldId="284"/>
            <ac:spMk id="6" creationId="{52472B34-D07F-F849-BE0E-4371DEBD33D0}"/>
          </ac:spMkLst>
        </pc:spChg>
        <pc:spChg chg="mod">
          <ac:chgData name="Gunnvant Saini" userId="93c4ddfd9869a0cf" providerId="LiveId" clId="{A9CAEFC7-1548-CB4B-9405-53DFC0E3FED6}" dt="2020-02-24T11:07:41.728" v="917" actId="1076"/>
          <ac:spMkLst>
            <pc:docMk/>
            <pc:sldMk cId="3671076973" sldId="284"/>
            <ac:spMk id="7" creationId="{DEC41DE5-1759-C045-8749-6838F101C596}"/>
          </ac:spMkLst>
        </pc:spChg>
        <pc:spChg chg="mod">
          <ac:chgData name="Gunnvant Saini" userId="93c4ddfd9869a0cf" providerId="LiveId" clId="{A9CAEFC7-1548-CB4B-9405-53DFC0E3FED6}" dt="2020-02-24T11:07:52.519" v="920" actId="1076"/>
          <ac:spMkLst>
            <pc:docMk/>
            <pc:sldMk cId="3671076973" sldId="284"/>
            <ac:spMk id="8" creationId="{D77F5E24-F116-B44F-B2A1-75281E1C1689}"/>
          </ac:spMkLst>
        </pc:spChg>
        <pc:spChg chg="mod">
          <ac:chgData name="Gunnvant Saini" userId="93c4ddfd9869a0cf" providerId="LiveId" clId="{A9CAEFC7-1548-CB4B-9405-53DFC0E3FED6}" dt="2020-02-24T11:08:03.312" v="923" actId="1076"/>
          <ac:spMkLst>
            <pc:docMk/>
            <pc:sldMk cId="3671076973" sldId="284"/>
            <ac:spMk id="12" creationId="{916068D2-7DA8-5247-B738-05A89BAA59F2}"/>
          </ac:spMkLst>
        </pc:spChg>
        <pc:spChg chg="mod">
          <ac:chgData name="Gunnvant Saini" userId="93c4ddfd9869a0cf" providerId="LiveId" clId="{A9CAEFC7-1548-CB4B-9405-53DFC0E3FED6}" dt="2020-02-24T11:08:44.957" v="932" actId="1076"/>
          <ac:spMkLst>
            <pc:docMk/>
            <pc:sldMk cId="3671076973" sldId="284"/>
            <ac:spMk id="13" creationId="{2FABAAF9-5BD8-F041-A561-7784F28422A4}"/>
          </ac:spMkLst>
        </pc:spChg>
        <pc:spChg chg="del">
          <ac:chgData name="Gunnvant Saini" userId="93c4ddfd9869a0cf" providerId="LiveId" clId="{A9CAEFC7-1548-CB4B-9405-53DFC0E3FED6}" dt="2020-02-24T11:06:43.160" v="912" actId="478"/>
          <ac:spMkLst>
            <pc:docMk/>
            <pc:sldMk cId="3671076973" sldId="284"/>
            <ac:spMk id="14" creationId="{14AA352A-58A6-8243-BD30-DD84EF868253}"/>
          </ac:spMkLst>
        </pc:spChg>
        <pc:spChg chg="mod">
          <ac:chgData name="Gunnvant Saini" userId="93c4ddfd9869a0cf" providerId="LiveId" clId="{A9CAEFC7-1548-CB4B-9405-53DFC0E3FED6}" dt="2020-02-24T11:16:58.609" v="1037" actId="1076"/>
          <ac:spMkLst>
            <pc:docMk/>
            <pc:sldMk cId="3671076973" sldId="284"/>
            <ac:spMk id="15" creationId="{4A6D69B7-364A-474C-84F8-F76C7134FA55}"/>
          </ac:spMkLst>
        </pc:spChg>
        <pc:spChg chg="del">
          <ac:chgData name="Gunnvant Saini" userId="93c4ddfd9869a0cf" providerId="LiveId" clId="{A9CAEFC7-1548-CB4B-9405-53DFC0E3FED6}" dt="2020-02-24T11:06:20.520" v="886" actId="478"/>
          <ac:spMkLst>
            <pc:docMk/>
            <pc:sldMk cId="3671076973" sldId="284"/>
            <ac:spMk id="16" creationId="{F391AE3F-0E96-7646-84D2-14CA7D0BFFE4}"/>
          </ac:spMkLst>
        </pc:spChg>
        <pc:spChg chg="del mod">
          <ac:chgData name="Gunnvant Saini" userId="93c4ddfd9869a0cf" providerId="LiveId" clId="{A9CAEFC7-1548-CB4B-9405-53DFC0E3FED6}" dt="2020-02-24T11:06:22.794" v="887" actId="478"/>
          <ac:spMkLst>
            <pc:docMk/>
            <pc:sldMk cId="3671076973" sldId="284"/>
            <ac:spMk id="18" creationId="{2F25A81A-CF2A-C847-BF8A-58704E1973A4}"/>
          </ac:spMkLst>
        </pc:spChg>
        <pc:spChg chg="add mod">
          <ac:chgData name="Gunnvant Saini" userId="93c4ddfd9869a0cf" providerId="LiveId" clId="{A9CAEFC7-1548-CB4B-9405-53DFC0E3FED6}" dt="2020-02-24T11:08:10.948" v="927" actId="20577"/>
          <ac:spMkLst>
            <pc:docMk/>
            <pc:sldMk cId="3671076973" sldId="284"/>
            <ac:spMk id="19" creationId="{DBAA2DD4-1A1C-2D4B-9D14-AB04C5F0DBD7}"/>
          </ac:spMkLst>
        </pc:spChg>
        <pc:spChg chg="add mod">
          <ac:chgData name="Gunnvant Saini" userId="93c4ddfd9869a0cf" providerId="LiveId" clId="{A9CAEFC7-1548-CB4B-9405-53DFC0E3FED6}" dt="2020-02-24T11:08:34.446" v="931" actId="1076"/>
          <ac:spMkLst>
            <pc:docMk/>
            <pc:sldMk cId="3671076973" sldId="284"/>
            <ac:spMk id="20" creationId="{D2A64BAA-0CDC-0F4D-830E-06E17BF5EB03}"/>
          </ac:spMkLst>
        </pc:spChg>
        <pc:spChg chg="add mod">
          <ac:chgData name="Gunnvant Saini" userId="93c4ddfd9869a0cf" providerId="LiveId" clId="{A9CAEFC7-1548-CB4B-9405-53DFC0E3FED6}" dt="2020-02-24T11:09:07.041" v="946" actId="1076"/>
          <ac:spMkLst>
            <pc:docMk/>
            <pc:sldMk cId="3671076973" sldId="284"/>
            <ac:spMk id="21" creationId="{83007755-35F1-5F42-AA3F-419D3BD3607A}"/>
          </ac:spMkLst>
        </pc:spChg>
        <pc:spChg chg="add mod">
          <ac:chgData name="Gunnvant Saini" userId="93c4ddfd9869a0cf" providerId="LiveId" clId="{A9CAEFC7-1548-CB4B-9405-53DFC0E3FED6}" dt="2020-02-24T11:10:04.687" v="961" actId="1076"/>
          <ac:spMkLst>
            <pc:docMk/>
            <pc:sldMk cId="3671076973" sldId="284"/>
            <ac:spMk id="26" creationId="{47A19352-6E99-DF49-B143-D5B0AEF8A7E5}"/>
          </ac:spMkLst>
        </pc:spChg>
        <pc:spChg chg="add mod">
          <ac:chgData name="Gunnvant Saini" userId="93c4ddfd9869a0cf" providerId="LiveId" clId="{A9CAEFC7-1548-CB4B-9405-53DFC0E3FED6}" dt="2020-02-24T11:12:48.524" v="977" actId="1076"/>
          <ac:spMkLst>
            <pc:docMk/>
            <pc:sldMk cId="3671076973" sldId="284"/>
            <ac:spMk id="31" creationId="{56BFE68B-D738-4441-B4DF-348BD4BE6650}"/>
          </ac:spMkLst>
        </pc:spChg>
        <pc:spChg chg="add mod">
          <ac:chgData name="Gunnvant Saini" userId="93c4ddfd9869a0cf" providerId="LiveId" clId="{A9CAEFC7-1548-CB4B-9405-53DFC0E3FED6}" dt="2020-02-24T11:13:07.317" v="984" actId="1076"/>
          <ac:spMkLst>
            <pc:docMk/>
            <pc:sldMk cId="3671076973" sldId="284"/>
            <ac:spMk id="33" creationId="{CB6E29FD-2547-034B-AEB1-18391330371C}"/>
          </ac:spMkLst>
        </pc:spChg>
        <pc:spChg chg="add mod">
          <ac:chgData name="Gunnvant Saini" userId="93c4ddfd9869a0cf" providerId="LiveId" clId="{A9CAEFC7-1548-CB4B-9405-53DFC0E3FED6}" dt="2020-02-24T11:14:50.216" v="1004" actId="20577"/>
          <ac:spMkLst>
            <pc:docMk/>
            <pc:sldMk cId="3671076973" sldId="284"/>
            <ac:spMk id="38" creationId="{276A06FD-126F-1047-9939-083147898D37}"/>
          </ac:spMkLst>
        </pc:spChg>
        <pc:spChg chg="add mod">
          <ac:chgData name="Gunnvant Saini" userId="93c4ddfd9869a0cf" providerId="LiveId" clId="{A9CAEFC7-1548-CB4B-9405-53DFC0E3FED6}" dt="2020-02-24T11:14:58.529" v="1006" actId="1076"/>
          <ac:spMkLst>
            <pc:docMk/>
            <pc:sldMk cId="3671076973" sldId="284"/>
            <ac:spMk id="39" creationId="{9C3EF95F-81CF-854F-91E4-62D58BC15140}"/>
          </ac:spMkLst>
        </pc:spChg>
        <pc:spChg chg="add del">
          <ac:chgData name="Gunnvant Saini" userId="93c4ddfd9869a0cf" providerId="LiveId" clId="{A9CAEFC7-1548-CB4B-9405-53DFC0E3FED6}" dt="2020-02-24T11:15:26.651" v="1010"/>
          <ac:spMkLst>
            <pc:docMk/>
            <pc:sldMk cId="3671076973" sldId="284"/>
            <ac:spMk id="42" creationId="{F25762CB-BC77-3343-A116-2EBF07F38AC2}"/>
          </ac:spMkLst>
        </pc:spChg>
        <pc:spChg chg="add mod">
          <ac:chgData name="Gunnvant Saini" userId="93c4ddfd9869a0cf" providerId="LiveId" clId="{A9CAEFC7-1548-CB4B-9405-53DFC0E3FED6}" dt="2020-02-24T11:15:39.223" v="1016" actId="1076"/>
          <ac:spMkLst>
            <pc:docMk/>
            <pc:sldMk cId="3671076973" sldId="284"/>
            <ac:spMk id="43" creationId="{99607EAB-F467-6141-83F4-F0677FFA1E55}"/>
          </ac:spMkLst>
        </pc:spChg>
        <pc:spChg chg="add mod">
          <ac:chgData name="Gunnvant Saini" userId="93c4ddfd9869a0cf" providerId="LiveId" clId="{A9CAEFC7-1548-CB4B-9405-53DFC0E3FED6}" dt="2020-02-24T11:16:46.195" v="1035" actId="14100"/>
          <ac:spMkLst>
            <pc:docMk/>
            <pc:sldMk cId="3671076973" sldId="284"/>
            <ac:spMk id="44" creationId="{E4EB4356-FB52-3145-A745-2E1BE7A7DAAB}"/>
          </ac:spMkLst>
        </pc:spChg>
        <pc:spChg chg="add mod">
          <ac:chgData name="Gunnvant Saini" userId="93c4ddfd9869a0cf" providerId="LiveId" clId="{A9CAEFC7-1548-CB4B-9405-53DFC0E3FED6}" dt="2020-02-24T11:18:01.299" v="1049" actId="1076"/>
          <ac:spMkLst>
            <pc:docMk/>
            <pc:sldMk cId="3671076973" sldId="284"/>
            <ac:spMk id="47" creationId="{9A160F44-09CA-8B4F-9078-A7523CB2C33D}"/>
          </ac:spMkLst>
        </pc:spChg>
        <pc:spChg chg="add mod">
          <ac:chgData name="Gunnvant Saini" userId="93c4ddfd9869a0cf" providerId="LiveId" clId="{A9CAEFC7-1548-CB4B-9405-53DFC0E3FED6}" dt="2020-02-24T11:18:17.871" v="1059" actId="20577"/>
          <ac:spMkLst>
            <pc:docMk/>
            <pc:sldMk cId="3671076973" sldId="284"/>
            <ac:spMk id="52" creationId="{0AFFD2C9-B036-7F44-8A19-2215890D7758}"/>
          </ac:spMkLst>
        </pc:spChg>
        <pc:cxnChg chg="mod">
          <ac:chgData name="Gunnvant Saini" userId="93c4ddfd9869a0cf" providerId="LiveId" clId="{A9CAEFC7-1548-CB4B-9405-53DFC0E3FED6}" dt="2020-02-24T11:07:52.519" v="920" actId="1076"/>
          <ac:cxnSpMkLst>
            <pc:docMk/>
            <pc:sldMk cId="3671076973" sldId="284"/>
            <ac:cxnSpMk id="10" creationId="{EE72A694-0034-7746-8BCD-86F42C0186BE}"/>
          </ac:cxnSpMkLst>
        </pc:cxnChg>
        <pc:cxnChg chg="del">
          <ac:chgData name="Gunnvant Saini" userId="93c4ddfd9869a0cf" providerId="LiveId" clId="{A9CAEFC7-1548-CB4B-9405-53DFC0E3FED6}" dt="2020-02-24T11:07:59.774" v="922" actId="478"/>
          <ac:cxnSpMkLst>
            <pc:docMk/>
            <pc:sldMk cId="3671076973" sldId="284"/>
            <ac:cxnSpMk id="11" creationId="{C8F49C56-B700-8D47-9057-93F8625704AE}"/>
          </ac:cxnSpMkLst>
        </pc:cxnChg>
        <pc:cxnChg chg="del">
          <ac:chgData name="Gunnvant Saini" userId="93c4ddfd9869a0cf" providerId="LiveId" clId="{A9CAEFC7-1548-CB4B-9405-53DFC0E3FED6}" dt="2020-02-24T11:08:04.450" v="924" actId="478"/>
          <ac:cxnSpMkLst>
            <pc:docMk/>
            <pc:sldMk cId="3671076973" sldId="284"/>
            <ac:cxnSpMk id="17" creationId="{8AB7915C-0A55-004B-9164-887240097505}"/>
          </ac:cxnSpMkLst>
        </pc:cxnChg>
        <pc:cxnChg chg="add del mod">
          <ac:chgData name="Gunnvant Saini" userId="93c4ddfd9869a0cf" providerId="LiveId" clId="{A9CAEFC7-1548-CB4B-9405-53DFC0E3FED6}" dt="2020-02-24T11:09:20.474" v="948" actId="478"/>
          <ac:cxnSpMkLst>
            <pc:docMk/>
            <pc:sldMk cId="3671076973" sldId="284"/>
            <ac:cxnSpMk id="23" creationId="{07C8A0E2-334D-1A4F-99BB-0E73E994EBE6}"/>
          </ac:cxnSpMkLst>
        </pc:cxnChg>
        <pc:cxnChg chg="add mod">
          <ac:chgData name="Gunnvant Saini" userId="93c4ddfd9869a0cf" providerId="LiveId" clId="{A9CAEFC7-1548-CB4B-9405-53DFC0E3FED6}" dt="2020-02-24T11:09:33.265" v="950" actId="13822"/>
          <ac:cxnSpMkLst>
            <pc:docMk/>
            <pc:sldMk cId="3671076973" sldId="284"/>
            <ac:cxnSpMk id="25" creationId="{0AEF5FF7-B5FB-FE47-8B98-FD4B14693DD6}"/>
          </ac:cxnSpMkLst>
        </pc:cxnChg>
        <pc:cxnChg chg="add mod">
          <ac:chgData name="Gunnvant Saini" userId="93c4ddfd9869a0cf" providerId="LiveId" clId="{A9CAEFC7-1548-CB4B-9405-53DFC0E3FED6}" dt="2020-02-24T11:10:29.103" v="963" actId="13822"/>
          <ac:cxnSpMkLst>
            <pc:docMk/>
            <pc:sldMk cId="3671076973" sldId="284"/>
            <ac:cxnSpMk id="28" creationId="{1F48AFE8-2469-2B4E-A3F3-FA37249155B3}"/>
          </ac:cxnSpMkLst>
        </pc:cxnChg>
        <pc:cxnChg chg="add mod">
          <ac:chgData name="Gunnvant Saini" userId="93c4ddfd9869a0cf" providerId="LiveId" clId="{A9CAEFC7-1548-CB4B-9405-53DFC0E3FED6}" dt="2020-02-24T11:12:46.286" v="976" actId="14100"/>
          <ac:cxnSpMkLst>
            <pc:docMk/>
            <pc:sldMk cId="3671076973" sldId="284"/>
            <ac:cxnSpMk id="30" creationId="{69161C9A-E2DF-4445-8456-EB4B4815B194}"/>
          </ac:cxnSpMkLst>
        </pc:cxnChg>
        <pc:cxnChg chg="add mod">
          <ac:chgData name="Gunnvant Saini" userId="93c4ddfd9869a0cf" providerId="LiveId" clId="{A9CAEFC7-1548-CB4B-9405-53DFC0E3FED6}" dt="2020-02-24T11:14:08.298" v="986" actId="13822"/>
          <ac:cxnSpMkLst>
            <pc:docMk/>
            <pc:sldMk cId="3671076973" sldId="284"/>
            <ac:cxnSpMk id="35" creationId="{F23DF835-532E-704D-B8E3-EC83C82154FA}"/>
          </ac:cxnSpMkLst>
        </pc:cxnChg>
        <pc:cxnChg chg="add mod">
          <ac:chgData name="Gunnvant Saini" userId="93c4ddfd9869a0cf" providerId="LiveId" clId="{A9CAEFC7-1548-CB4B-9405-53DFC0E3FED6}" dt="2020-02-24T11:19:52.740" v="1065" actId="14100"/>
          <ac:cxnSpMkLst>
            <pc:docMk/>
            <pc:sldMk cId="3671076973" sldId="284"/>
            <ac:cxnSpMk id="37" creationId="{218FDF90-7213-FA49-B310-5004E12ED7DF}"/>
          </ac:cxnSpMkLst>
        </pc:cxnChg>
        <pc:cxnChg chg="add mod">
          <ac:chgData name="Gunnvant Saini" userId="93c4ddfd9869a0cf" providerId="LiveId" clId="{A9CAEFC7-1548-CB4B-9405-53DFC0E3FED6}" dt="2020-02-24T11:16:02.063" v="1020" actId="14100"/>
          <ac:cxnSpMkLst>
            <pc:docMk/>
            <pc:sldMk cId="3671076973" sldId="284"/>
            <ac:cxnSpMk id="41" creationId="{6C754C7F-7D66-0445-99DE-F97480781E77}"/>
          </ac:cxnSpMkLst>
        </pc:cxnChg>
        <pc:cxnChg chg="add del mod">
          <ac:chgData name="Gunnvant Saini" userId="93c4ddfd9869a0cf" providerId="LiveId" clId="{A9CAEFC7-1548-CB4B-9405-53DFC0E3FED6}" dt="2020-02-24T11:17:28.713" v="1042" actId="478"/>
          <ac:cxnSpMkLst>
            <pc:docMk/>
            <pc:sldMk cId="3671076973" sldId="284"/>
            <ac:cxnSpMk id="49" creationId="{E0B99C94-53E1-1D44-B43E-E180170A02CD}"/>
          </ac:cxnSpMkLst>
        </pc:cxnChg>
        <pc:cxnChg chg="add mod">
          <ac:chgData name="Gunnvant Saini" userId="93c4ddfd9869a0cf" providerId="LiveId" clId="{A9CAEFC7-1548-CB4B-9405-53DFC0E3FED6}" dt="2020-02-24T11:17:54.121" v="1047" actId="13822"/>
          <ac:cxnSpMkLst>
            <pc:docMk/>
            <pc:sldMk cId="3671076973" sldId="284"/>
            <ac:cxnSpMk id="51" creationId="{D0F81F75-02B2-4241-B63E-05ED9C3DAFE1}"/>
          </ac:cxnSpMkLst>
        </pc:cxnChg>
        <pc:cxnChg chg="add mod">
          <ac:chgData name="Gunnvant Saini" userId="93c4ddfd9869a0cf" providerId="LiveId" clId="{A9CAEFC7-1548-CB4B-9405-53DFC0E3FED6}" dt="2020-02-24T11:18:44.668" v="1061" actId="13822"/>
          <ac:cxnSpMkLst>
            <pc:docMk/>
            <pc:sldMk cId="3671076973" sldId="284"/>
            <ac:cxnSpMk id="54" creationId="{FAB205A9-23B2-C04A-80D6-E776E50720AD}"/>
          </ac:cxnSpMkLst>
        </pc:cxnChg>
      </pc:sldChg>
      <pc:sldChg chg="modSp add">
        <pc:chgData name="Gunnvant Saini" userId="93c4ddfd9869a0cf" providerId="LiveId" clId="{A9CAEFC7-1548-CB4B-9405-53DFC0E3FED6}" dt="2020-02-26T08:24:24.313" v="1605" actId="20577"/>
        <pc:sldMkLst>
          <pc:docMk/>
          <pc:sldMk cId="601483455" sldId="285"/>
        </pc:sldMkLst>
        <pc:spChg chg="mod">
          <ac:chgData name="Gunnvant Saini" userId="93c4ddfd9869a0cf" providerId="LiveId" clId="{A9CAEFC7-1548-CB4B-9405-53DFC0E3FED6}" dt="2020-02-26T06:53:10.616" v="1443" actId="20577"/>
          <ac:spMkLst>
            <pc:docMk/>
            <pc:sldMk cId="601483455" sldId="285"/>
            <ac:spMk id="2" creationId="{1D8FDF39-6142-F04E-8134-0320CA49C2AC}"/>
          </ac:spMkLst>
        </pc:spChg>
        <pc:spChg chg="mod">
          <ac:chgData name="Gunnvant Saini" userId="93c4ddfd9869a0cf" providerId="LiveId" clId="{A9CAEFC7-1548-CB4B-9405-53DFC0E3FED6}" dt="2020-02-26T08:24:24.313" v="1605" actId="20577"/>
          <ac:spMkLst>
            <pc:docMk/>
            <pc:sldMk cId="601483455" sldId="285"/>
            <ac:spMk id="3" creationId="{798FE5C1-4FEA-3A4B-A002-E7134E54A043}"/>
          </ac:spMkLst>
        </pc:spChg>
      </pc:sldChg>
      <pc:sldChg chg="addSp modSp add">
        <pc:chgData name="Gunnvant Saini" userId="93c4ddfd9869a0cf" providerId="LiveId" clId="{A9CAEFC7-1548-CB4B-9405-53DFC0E3FED6}" dt="2020-02-26T09:20:01.723" v="1971"/>
        <pc:sldMkLst>
          <pc:docMk/>
          <pc:sldMk cId="2219095032" sldId="286"/>
        </pc:sldMkLst>
        <pc:spChg chg="mod">
          <ac:chgData name="Gunnvant Saini" userId="93c4ddfd9869a0cf" providerId="LiveId" clId="{A9CAEFC7-1548-CB4B-9405-53DFC0E3FED6}" dt="2020-02-26T08:24:39.323" v="1628" actId="20577"/>
          <ac:spMkLst>
            <pc:docMk/>
            <pc:sldMk cId="2219095032" sldId="286"/>
            <ac:spMk id="2" creationId="{C6143932-FAEB-9D4B-8DDD-783F9FD7ED33}"/>
          </ac:spMkLst>
        </pc:spChg>
        <pc:spChg chg="mod">
          <ac:chgData name="Gunnvant Saini" userId="93c4ddfd9869a0cf" providerId="LiveId" clId="{A9CAEFC7-1548-CB4B-9405-53DFC0E3FED6}" dt="2020-02-26T08:35:01.900" v="1810" actId="20577"/>
          <ac:spMkLst>
            <pc:docMk/>
            <pc:sldMk cId="2219095032" sldId="286"/>
            <ac:spMk id="3" creationId="{90159271-E5F1-A84C-BE3D-594D7720FFDE}"/>
          </ac:spMkLst>
        </pc:spChg>
        <pc:spChg chg="add mod">
          <ac:chgData name="Gunnvant Saini" userId="93c4ddfd9869a0cf" providerId="LiveId" clId="{A9CAEFC7-1548-CB4B-9405-53DFC0E3FED6}" dt="2020-02-26T09:20:01.723" v="1971"/>
          <ac:spMkLst>
            <pc:docMk/>
            <pc:sldMk cId="2219095032" sldId="286"/>
            <ac:spMk id="5" creationId="{6B9E2911-5D0C-DD44-A5F6-7D7FF50FF867}"/>
          </ac:spMkLst>
        </pc:spChg>
        <pc:picChg chg="add mod">
          <ac:chgData name="Gunnvant Saini" userId="93c4ddfd9869a0cf" providerId="LiveId" clId="{A9CAEFC7-1548-CB4B-9405-53DFC0E3FED6}" dt="2020-02-26T08:39:53.189" v="1812" actId="1076"/>
          <ac:picMkLst>
            <pc:docMk/>
            <pc:sldMk cId="2219095032" sldId="286"/>
            <ac:picMk id="4" creationId="{6BA20865-B867-F54D-8913-D595DC6E732F}"/>
          </ac:picMkLst>
        </pc:picChg>
      </pc:sldChg>
      <pc:sldChg chg="addSp modSp add">
        <pc:chgData name="Gunnvant Saini" userId="93c4ddfd9869a0cf" providerId="LiveId" clId="{A9CAEFC7-1548-CB4B-9405-53DFC0E3FED6}" dt="2020-02-26T09:19:50.086" v="1970"/>
        <pc:sldMkLst>
          <pc:docMk/>
          <pc:sldMk cId="1093133756" sldId="287"/>
        </pc:sldMkLst>
        <pc:spChg chg="mod">
          <ac:chgData name="Gunnvant Saini" userId="93c4ddfd9869a0cf" providerId="LiveId" clId="{A9CAEFC7-1548-CB4B-9405-53DFC0E3FED6}" dt="2020-02-26T08:40:21.285" v="1836" actId="20577"/>
          <ac:spMkLst>
            <pc:docMk/>
            <pc:sldMk cId="1093133756" sldId="287"/>
            <ac:spMk id="2" creationId="{8F76BE57-F7C3-5049-9645-149F18BB9EC5}"/>
          </ac:spMkLst>
        </pc:spChg>
        <pc:spChg chg="mod">
          <ac:chgData name="Gunnvant Saini" userId="93c4ddfd9869a0cf" providerId="LiveId" clId="{A9CAEFC7-1548-CB4B-9405-53DFC0E3FED6}" dt="2020-02-26T09:19:05.859" v="1964" actId="20577"/>
          <ac:spMkLst>
            <pc:docMk/>
            <pc:sldMk cId="1093133756" sldId="287"/>
            <ac:spMk id="3" creationId="{100E48B2-EFD7-DF41-99AB-2C889C0E3A51}"/>
          </ac:spMkLst>
        </pc:spChg>
        <pc:spChg chg="add mod">
          <ac:chgData name="Gunnvant Saini" userId="93c4ddfd9869a0cf" providerId="LiveId" clId="{A9CAEFC7-1548-CB4B-9405-53DFC0E3FED6}" dt="2020-02-26T09:19:50.086" v="1970"/>
          <ac:spMkLst>
            <pc:docMk/>
            <pc:sldMk cId="1093133756" sldId="287"/>
            <ac:spMk id="5" creationId="{BBD482B1-66E4-9941-9801-90B93BABA433}"/>
          </ac:spMkLst>
        </pc:spChg>
        <pc:picChg chg="add mod">
          <ac:chgData name="Gunnvant Saini" userId="93c4ddfd9869a0cf" providerId="LiveId" clId="{A9CAEFC7-1548-CB4B-9405-53DFC0E3FED6}" dt="2020-02-26T09:19:34.242" v="1969" actId="1076"/>
          <ac:picMkLst>
            <pc:docMk/>
            <pc:sldMk cId="1093133756" sldId="287"/>
            <ac:picMk id="4" creationId="{5D4F56C9-A8F6-D34F-B4B7-64DCB043A3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2F51E-270A-4480-8DFA-14509B6BC0E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DEE9-845B-4564-A8DF-31C76E22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6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3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5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6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2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9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FE37-AB35-4299-9742-59A544A5B06B}" type="datetimeFigureOut">
              <a:rPr lang="en-IN" smtClean="0"/>
              <a:t>26/02/20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48F-A55E-4349-84EA-6718828E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14C4-EBBD-43D2-9990-BFB0D348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Segmentation Task</a:t>
            </a:r>
          </a:p>
          <a:p>
            <a:r>
              <a:rPr lang="en-IN" dirty="0"/>
              <a:t>Conv Transpose: Meaning and Implementation</a:t>
            </a:r>
          </a:p>
          <a:p>
            <a:r>
              <a:rPr lang="en-IN" dirty="0"/>
              <a:t>Popular Architectures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"/>
    </mc:Choice>
    <mc:Fallback xmlns="">
      <p:transition spd="slow" advTm="12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18C-1196-4413-9788-EF4BF21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B9024B-4144-4FC0-B3C5-66AC1057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61" y="1352939"/>
            <a:ext cx="6674692" cy="50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1E582-00F0-44AB-9C0B-964A7A1E5FDA}"/>
              </a:ext>
            </a:extLst>
          </p:cNvPr>
          <p:cNvSpPr txBox="1"/>
          <p:nvPr/>
        </p:nvSpPr>
        <p:spPr>
          <a:xfrm>
            <a:off x="9620055" y="2525086"/>
            <a:ext cx="18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3*3, with stride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33B2-1706-48A1-A1F4-47E4AA25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https://datascience.stackexchange.com/questions/6107/what-are-deconvolutional-layers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C70765A-8757-44CB-8C1D-E11AE56EB8ED}"/>
              </a:ext>
            </a:extLst>
          </p:cNvPr>
          <p:cNvSpPr/>
          <p:nvPr/>
        </p:nvSpPr>
        <p:spPr>
          <a:xfrm rot="5400000">
            <a:off x="8455403" y="3815020"/>
            <a:ext cx="318782" cy="922789"/>
          </a:xfrm>
          <a:prstGeom prst="rightBrace">
            <a:avLst>
              <a:gd name="adj1" fmla="val 451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0C58-3E67-4DF7-A325-89D0B7B14145}"/>
              </a:ext>
            </a:extLst>
          </p:cNvPr>
          <p:cNvSpPr txBox="1"/>
          <p:nvPr/>
        </p:nvSpPr>
        <p:spPr>
          <a:xfrm>
            <a:off x="8153399" y="4655890"/>
            <a:ext cx="92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Crop is not a default behaviour</a:t>
            </a:r>
          </a:p>
        </p:txBody>
      </p:sp>
    </p:spTree>
    <p:extLst>
      <p:ext uri="{BB962C8B-B14F-4D97-AF65-F5344CB8AC3E}">
        <p14:creationId xmlns:p14="http://schemas.microsoft.com/office/powerpoint/2010/main" val="235113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232F-1B6C-EC4A-8862-CA03C849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19D56-B270-2E4D-AF99-FF8661F378A2}"/>
              </a:ext>
            </a:extLst>
          </p:cNvPr>
          <p:cNvSpPr txBox="1"/>
          <p:nvPr/>
        </p:nvSpPr>
        <p:spPr>
          <a:xfrm>
            <a:off x="838200" y="1690690"/>
            <a:ext cx="99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commonly used architectures for segmentation task comprise of an encoder (Vgg16 or Resnet) and a decoder with transpose convolution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very commonly used family of architectures is known as FCN (Fully Connected Networks)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B88BA-397D-E84B-9085-91ECA86FEBE8}"/>
              </a:ext>
            </a:extLst>
          </p:cNvPr>
          <p:cNvSpPr/>
          <p:nvPr/>
        </p:nvSpPr>
        <p:spPr>
          <a:xfrm>
            <a:off x="1333500" y="3238500"/>
            <a:ext cx="1841500" cy="1104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FCN32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2372D-4D1C-794B-B02B-EB51C81251C1}"/>
              </a:ext>
            </a:extLst>
          </p:cNvPr>
          <p:cNvSpPr/>
          <p:nvPr/>
        </p:nvSpPr>
        <p:spPr>
          <a:xfrm>
            <a:off x="3848100" y="3238500"/>
            <a:ext cx="1841500" cy="1104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FCN16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A87B3-3BF2-F243-91C4-8A5E2C48FA83}"/>
              </a:ext>
            </a:extLst>
          </p:cNvPr>
          <p:cNvSpPr/>
          <p:nvPr/>
        </p:nvSpPr>
        <p:spPr>
          <a:xfrm>
            <a:off x="6362700" y="3238500"/>
            <a:ext cx="1841500" cy="1104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FCN8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8BCAA-F078-5649-8EFF-726CEE71ABC0}"/>
              </a:ext>
            </a:extLst>
          </p:cNvPr>
          <p:cNvSpPr txBox="1"/>
          <p:nvPr/>
        </p:nvSpPr>
        <p:spPr>
          <a:xfrm>
            <a:off x="1333500" y="4711700"/>
            <a:ext cx="184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skip 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1E250-9BF1-634C-B407-17F3A56CDC93}"/>
              </a:ext>
            </a:extLst>
          </p:cNvPr>
          <p:cNvSpPr txBox="1"/>
          <p:nvPr/>
        </p:nvSpPr>
        <p:spPr>
          <a:xfrm>
            <a:off x="3848100" y="4711699"/>
            <a:ext cx="184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connections from intermediate 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078A0-BA25-114E-A3B6-FA0993F8DD82}"/>
              </a:ext>
            </a:extLst>
          </p:cNvPr>
          <p:cNvSpPr txBox="1"/>
          <p:nvPr/>
        </p:nvSpPr>
        <p:spPr>
          <a:xfrm>
            <a:off x="6426200" y="4711698"/>
            <a:ext cx="184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connections from intermediate layers</a:t>
            </a:r>
          </a:p>
        </p:txBody>
      </p:sp>
    </p:spTree>
    <p:extLst>
      <p:ext uri="{BB962C8B-B14F-4D97-AF65-F5344CB8AC3E}">
        <p14:creationId xmlns:p14="http://schemas.microsoft.com/office/powerpoint/2010/main" val="325935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F2C-4774-5B4F-9498-417AC918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Segmentation: VGG16 Backbone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4771D-B4C7-464C-9BAF-39769AC5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911350"/>
            <a:ext cx="6629400" cy="36771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C9769-92D1-9D4C-9E00-FEEE63AC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https://arxiv.org/pdf/1411.4038.pdf</a:t>
            </a:r>
          </a:p>
        </p:txBody>
      </p:sp>
    </p:spTree>
    <p:extLst>
      <p:ext uri="{BB962C8B-B14F-4D97-AF65-F5344CB8AC3E}">
        <p14:creationId xmlns:p14="http://schemas.microsoft.com/office/powerpoint/2010/main" val="33706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F2C-4774-5B4F-9498-417AC918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Segmentation: VGG16 Backbone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4771D-B4C7-464C-9BAF-39769AC5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911350"/>
            <a:ext cx="6629400" cy="36771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6EF46-DC5B-674C-9976-3FB471E9E649}"/>
              </a:ext>
            </a:extLst>
          </p:cNvPr>
          <p:cNvCxnSpPr>
            <a:cxnSpLocks/>
          </p:cNvCxnSpPr>
          <p:nvPr/>
        </p:nvCxnSpPr>
        <p:spPr>
          <a:xfrm flipV="1">
            <a:off x="7543800" y="2614020"/>
            <a:ext cx="0" cy="10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8F9801-9F4D-A94C-AD49-6E749B33498A}"/>
              </a:ext>
            </a:extLst>
          </p:cNvPr>
          <p:cNvSpPr txBox="1"/>
          <p:nvPr/>
        </p:nvSpPr>
        <p:spPr>
          <a:xfrm>
            <a:off x="6413500" y="1747029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to Conv Layer (FC6) </a:t>
            </a:r>
            <a:r>
              <a:rPr lang="en-US" b="1" dirty="0"/>
              <a:t>(512,4096,7)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CA98-EBCB-DC4B-9D4C-C4A6BBD6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https://arxiv.org/pdf/1411.4038.pdf</a:t>
            </a:r>
          </a:p>
        </p:txBody>
      </p:sp>
    </p:spTree>
    <p:extLst>
      <p:ext uri="{BB962C8B-B14F-4D97-AF65-F5344CB8AC3E}">
        <p14:creationId xmlns:p14="http://schemas.microsoft.com/office/powerpoint/2010/main" val="25825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F2C-4774-5B4F-9498-417AC918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Segmentation: VGG16 Backbone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4771D-B4C7-464C-9BAF-39769AC5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911350"/>
            <a:ext cx="6629400" cy="36771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6EF46-DC5B-674C-9976-3FB471E9E649}"/>
              </a:ext>
            </a:extLst>
          </p:cNvPr>
          <p:cNvCxnSpPr>
            <a:cxnSpLocks/>
          </p:cNvCxnSpPr>
          <p:nvPr/>
        </p:nvCxnSpPr>
        <p:spPr>
          <a:xfrm flipV="1">
            <a:off x="7543800" y="2614020"/>
            <a:ext cx="0" cy="10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8F9801-9F4D-A94C-AD49-6E749B33498A}"/>
              </a:ext>
            </a:extLst>
          </p:cNvPr>
          <p:cNvSpPr txBox="1"/>
          <p:nvPr/>
        </p:nvSpPr>
        <p:spPr>
          <a:xfrm>
            <a:off x="6413500" y="1747029"/>
            <a:ext cx="290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to Conv Layer (FC6) </a:t>
            </a:r>
            <a:r>
              <a:rPr lang="en-US" b="1" dirty="0"/>
              <a:t>(512,4096,7) [I,O,K]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F7B626-4BCF-FA4A-A71A-7828651ACE30}"/>
              </a:ext>
            </a:extLst>
          </p:cNvPr>
          <p:cNvCxnSpPr/>
          <p:nvPr/>
        </p:nvCxnSpPr>
        <p:spPr>
          <a:xfrm>
            <a:off x="8445500" y="3822700"/>
            <a:ext cx="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1C81B-0B38-7D49-A069-FB7AA42A6836}"/>
              </a:ext>
            </a:extLst>
          </p:cNvPr>
          <p:cNvSpPr txBox="1"/>
          <p:nvPr/>
        </p:nvSpPr>
        <p:spPr>
          <a:xfrm>
            <a:off x="7454900" y="5106467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to Conv Layer (FC7) </a:t>
            </a:r>
            <a:r>
              <a:rPr lang="en-US" b="1" dirty="0"/>
              <a:t>(4096,4096,1) [I,O,K]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399F80-64F8-2F4A-A73D-7DA3F489D9B3}"/>
              </a:ext>
            </a:extLst>
          </p:cNvPr>
          <p:cNvCxnSpPr/>
          <p:nvPr/>
        </p:nvCxnSpPr>
        <p:spPr>
          <a:xfrm>
            <a:off x="3429000" y="540688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7ADCF-E01D-D645-B35E-1916BF4421AF}"/>
              </a:ext>
            </a:extLst>
          </p:cNvPr>
          <p:cNvSpPr txBox="1"/>
          <p:nvPr/>
        </p:nvSpPr>
        <p:spPr>
          <a:xfrm>
            <a:off x="2613990" y="6331226"/>
            <a:ext cx="207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Pooling=(100,100)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28A7-4E0E-0E4C-8D29-9297ECCC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https://arxiv.org/pdf/1411.4038.pdf</a:t>
            </a:r>
          </a:p>
        </p:txBody>
      </p:sp>
    </p:spTree>
    <p:extLst>
      <p:ext uri="{BB962C8B-B14F-4D97-AF65-F5344CB8AC3E}">
        <p14:creationId xmlns:p14="http://schemas.microsoft.com/office/powerpoint/2010/main" val="410516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AF9E-7BB2-3842-A1D0-091C037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833100" cy="1325563"/>
          </a:xfrm>
        </p:spPr>
        <p:txBody>
          <a:bodyPr/>
          <a:lstStyle/>
          <a:p>
            <a:r>
              <a:rPr lang="en-US" b="1" dirty="0"/>
              <a:t>Semantic Segmentation: (FCN8,FCN16,FCN32)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10105-0838-F84B-B4EB-80571F26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097090"/>
            <a:ext cx="9321800" cy="37302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16230-8710-454E-9323-98A6981C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https://arxiv.org/pdf/1411.4038.pdf</a:t>
            </a:r>
          </a:p>
        </p:txBody>
      </p:sp>
    </p:spTree>
    <p:extLst>
      <p:ext uri="{BB962C8B-B14F-4D97-AF65-F5344CB8AC3E}">
        <p14:creationId xmlns:p14="http://schemas.microsoft.com/office/powerpoint/2010/main" val="344455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AF9E-7BB2-3842-A1D0-091C037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833100" cy="1325563"/>
          </a:xfrm>
        </p:spPr>
        <p:txBody>
          <a:bodyPr/>
          <a:lstStyle/>
          <a:p>
            <a:r>
              <a:rPr lang="en-US" b="1" dirty="0"/>
              <a:t>Semantic Segmentation: (FCN8,FCN16,FCN32)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D241B-0491-7647-93B3-4380A3095770}"/>
              </a:ext>
            </a:extLst>
          </p:cNvPr>
          <p:cNvSpPr/>
          <p:nvPr/>
        </p:nvSpPr>
        <p:spPr>
          <a:xfrm>
            <a:off x="2489752" y="2822712"/>
            <a:ext cx="2847561" cy="1123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VGG16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72B34-D07F-F849-BE0E-4371DEBD33D0}"/>
              </a:ext>
            </a:extLst>
          </p:cNvPr>
          <p:cNvSpPr txBox="1"/>
          <p:nvPr/>
        </p:nvSpPr>
        <p:spPr>
          <a:xfrm>
            <a:off x="1878496" y="3199607"/>
            <a:ext cx="3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1DE5-1759-C045-8749-6838F101C596}"/>
              </a:ext>
            </a:extLst>
          </p:cNvPr>
          <p:cNvSpPr txBox="1"/>
          <p:nvPr/>
        </p:nvSpPr>
        <p:spPr>
          <a:xfrm>
            <a:off x="2489752" y="245338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FCN32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F5E24-F116-B44F-B2A1-75281E1C1689}"/>
              </a:ext>
            </a:extLst>
          </p:cNvPr>
          <p:cNvSpPr/>
          <p:nvPr/>
        </p:nvSpPr>
        <p:spPr>
          <a:xfrm>
            <a:off x="6003236" y="2822712"/>
            <a:ext cx="1858617" cy="1123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 from FC of vgg16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2A694-0034-7746-8BCD-86F42C0186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37313" y="3384273"/>
            <a:ext cx="665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F49C56-B700-8D47-9057-93F8625704AE}"/>
              </a:ext>
            </a:extLst>
          </p:cNvPr>
          <p:cNvCxnSpPr/>
          <p:nvPr/>
        </p:nvCxnSpPr>
        <p:spPr>
          <a:xfrm>
            <a:off x="7861853" y="3372676"/>
            <a:ext cx="665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16068D2-7DA8-5247-B738-05A89BAA59F2}"/>
              </a:ext>
            </a:extLst>
          </p:cNvPr>
          <p:cNvSpPr/>
          <p:nvPr/>
        </p:nvSpPr>
        <p:spPr>
          <a:xfrm>
            <a:off x="8527776" y="2894770"/>
            <a:ext cx="904460" cy="979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Deconv</a:t>
            </a:r>
            <a:endParaRPr lang="en-US" sz="1100" dirty="0"/>
          </a:p>
          <a:p>
            <a:pPr algn="ctr"/>
            <a:r>
              <a:rPr lang="en-US" sz="1100" dirty="0"/>
              <a:t>32x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BAAF9-5BD8-F041-A561-7784F28422A4}"/>
              </a:ext>
            </a:extLst>
          </p:cNvPr>
          <p:cNvSpPr txBox="1"/>
          <p:nvPr/>
        </p:nvSpPr>
        <p:spPr>
          <a:xfrm>
            <a:off x="6604553" y="4015409"/>
            <a:ext cx="5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7*7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A352A-58A6-8243-BD30-DD84EF868253}"/>
              </a:ext>
            </a:extLst>
          </p:cNvPr>
          <p:cNvSpPr txBox="1"/>
          <p:nvPr/>
        </p:nvSpPr>
        <p:spPr>
          <a:xfrm>
            <a:off x="1510748" y="3504443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224*224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D69B7-364A-474C-84F8-F76C7134FA55}"/>
              </a:ext>
            </a:extLst>
          </p:cNvPr>
          <p:cNvSpPr txBox="1"/>
          <p:nvPr/>
        </p:nvSpPr>
        <p:spPr>
          <a:xfrm>
            <a:off x="8468141" y="4015409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256*256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91AE3F-0E96-7646-84D2-14CA7D0BFFE4}"/>
              </a:ext>
            </a:extLst>
          </p:cNvPr>
          <p:cNvSpPr/>
          <p:nvPr/>
        </p:nvSpPr>
        <p:spPr>
          <a:xfrm>
            <a:off x="10098161" y="2894770"/>
            <a:ext cx="904460" cy="979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Crop</a:t>
            </a:r>
          </a:p>
          <a:p>
            <a:pPr algn="ctr"/>
            <a:endParaRPr lang="en-US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7915C-0A55-004B-9164-887240097505}"/>
              </a:ext>
            </a:extLst>
          </p:cNvPr>
          <p:cNvCxnSpPr/>
          <p:nvPr/>
        </p:nvCxnSpPr>
        <p:spPr>
          <a:xfrm>
            <a:off x="9432236" y="3384272"/>
            <a:ext cx="665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25A81A-CF2A-C847-BF8A-58704E1973A4}"/>
              </a:ext>
            </a:extLst>
          </p:cNvPr>
          <p:cNvSpPr txBox="1"/>
          <p:nvPr/>
        </p:nvSpPr>
        <p:spPr>
          <a:xfrm>
            <a:off x="10038526" y="4009646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224*224</a:t>
            </a:r>
          </a:p>
        </p:txBody>
      </p:sp>
    </p:spTree>
    <p:extLst>
      <p:ext uri="{BB962C8B-B14F-4D97-AF65-F5344CB8AC3E}">
        <p14:creationId xmlns:p14="http://schemas.microsoft.com/office/powerpoint/2010/main" val="351482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AF9E-7BB2-3842-A1D0-091C037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833100" cy="1325563"/>
          </a:xfrm>
        </p:spPr>
        <p:txBody>
          <a:bodyPr/>
          <a:lstStyle/>
          <a:p>
            <a:r>
              <a:rPr lang="en-US" b="1" dirty="0"/>
              <a:t>Semantic Segmentation: (FCN8,FCN16,FCN32)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D241B-0491-7647-93B3-4380A3095770}"/>
              </a:ext>
            </a:extLst>
          </p:cNvPr>
          <p:cNvSpPr/>
          <p:nvPr/>
        </p:nvSpPr>
        <p:spPr>
          <a:xfrm>
            <a:off x="3478696" y="2822712"/>
            <a:ext cx="1712012" cy="1123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Vgg16 (Pool5)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1DE5-1759-C045-8749-6838F101C596}"/>
              </a:ext>
            </a:extLst>
          </p:cNvPr>
          <p:cNvSpPr txBox="1"/>
          <p:nvPr/>
        </p:nvSpPr>
        <p:spPr>
          <a:xfrm>
            <a:off x="3478696" y="2368277"/>
            <a:ext cx="156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FCN16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F5E24-F116-B44F-B2A1-75281E1C1689}"/>
              </a:ext>
            </a:extLst>
          </p:cNvPr>
          <p:cNvSpPr/>
          <p:nvPr/>
        </p:nvSpPr>
        <p:spPr>
          <a:xfrm>
            <a:off x="5596972" y="2822712"/>
            <a:ext cx="1858617" cy="1123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 from FC of vgg16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2A694-0034-7746-8BCD-86F42C0186B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90708" y="3384273"/>
            <a:ext cx="40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16068D2-7DA8-5247-B738-05A89BAA59F2}"/>
              </a:ext>
            </a:extLst>
          </p:cNvPr>
          <p:cNvSpPr/>
          <p:nvPr/>
        </p:nvSpPr>
        <p:spPr>
          <a:xfrm>
            <a:off x="7851915" y="2959654"/>
            <a:ext cx="904460" cy="979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Deconv</a:t>
            </a:r>
            <a:endParaRPr lang="en-US" sz="1100" dirty="0"/>
          </a:p>
          <a:p>
            <a:pPr algn="ctr"/>
            <a:r>
              <a:rPr lang="en-US" sz="1100" dirty="0"/>
              <a:t>2x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BAAF9-5BD8-F041-A561-7784F28422A4}"/>
              </a:ext>
            </a:extLst>
          </p:cNvPr>
          <p:cNvSpPr txBox="1"/>
          <p:nvPr/>
        </p:nvSpPr>
        <p:spPr>
          <a:xfrm>
            <a:off x="6250469" y="4015408"/>
            <a:ext cx="55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7*7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D69B7-364A-474C-84F8-F76C7134FA55}"/>
              </a:ext>
            </a:extLst>
          </p:cNvPr>
          <p:cNvSpPr txBox="1"/>
          <p:nvPr/>
        </p:nvSpPr>
        <p:spPr>
          <a:xfrm>
            <a:off x="7956489" y="3955772"/>
            <a:ext cx="71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16*16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A2DD4-1A1C-2D4B-9D14-AB04C5F0DBD7}"/>
              </a:ext>
            </a:extLst>
          </p:cNvPr>
          <p:cNvSpPr/>
          <p:nvPr/>
        </p:nvSpPr>
        <p:spPr>
          <a:xfrm>
            <a:off x="1433723" y="2822712"/>
            <a:ext cx="1712012" cy="1123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Vgg16 (Pool4)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64BAA-0CDC-0F4D-830E-06E17BF5EB03}"/>
              </a:ext>
            </a:extLst>
          </p:cNvPr>
          <p:cNvSpPr txBox="1"/>
          <p:nvPr/>
        </p:nvSpPr>
        <p:spPr>
          <a:xfrm>
            <a:off x="864703" y="3199607"/>
            <a:ext cx="3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07755-35F1-5F42-AA3F-419D3BD3607A}"/>
              </a:ext>
            </a:extLst>
          </p:cNvPr>
          <p:cNvSpPr txBox="1"/>
          <p:nvPr/>
        </p:nvSpPr>
        <p:spPr>
          <a:xfrm>
            <a:off x="633621" y="3568939"/>
            <a:ext cx="93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224*224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EF5FF7-B5FB-FE47-8B98-FD4B14693DD6}"/>
              </a:ext>
            </a:extLst>
          </p:cNvPr>
          <p:cNvCxnSpPr>
            <a:stCxn id="19" idx="2"/>
          </p:cNvCxnSpPr>
          <p:nvPr/>
        </p:nvCxnSpPr>
        <p:spPr>
          <a:xfrm>
            <a:off x="2289729" y="3945834"/>
            <a:ext cx="0" cy="113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A19352-6E99-DF49-B143-D5B0AEF8A7E5}"/>
              </a:ext>
            </a:extLst>
          </p:cNvPr>
          <p:cNvSpPr txBox="1"/>
          <p:nvPr/>
        </p:nvSpPr>
        <p:spPr>
          <a:xfrm>
            <a:off x="1942893" y="5077856"/>
            <a:ext cx="69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26*26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48AFE8-2469-2B4E-A3F3-FA37249155B3}"/>
              </a:ext>
            </a:extLst>
          </p:cNvPr>
          <p:cNvCxnSpPr>
            <a:stCxn id="19" idx="3"/>
            <a:endCxn id="5" idx="1"/>
          </p:cNvCxnSpPr>
          <p:nvPr/>
        </p:nvCxnSpPr>
        <p:spPr>
          <a:xfrm>
            <a:off x="3145735" y="3384273"/>
            <a:ext cx="332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161C9A-E2DF-4445-8456-EB4B4815B194}"/>
              </a:ext>
            </a:extLst>
          </p:cNvPr>
          <p:cNvCxnSpPr>
            <a:cxnSpLocks/>
          </p:cNvCxnSpPr>
          <p:nvPr/>
        </p:nvCxnSpPr>
        <p:spPr>
          <a:xfrm>
            <a:off x="2753139" y="5231744"/>
            <a:ext cx="122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BFE68B-D738-4441-B4DF-348BD4BE6650}"/>
              </a:ext>
            </a:extLst>
          </p:cNvPr>
          <p:cNvSpPr/>
          <p:nvPr/>
        </p:nvSpPr>
        <p:spPr>
          <a:xfrm>
            <a:off x="4092227" y="4872054"/>
            <a:ext cx="895763" cy="7193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6E29FD-2547-034B-AEB1-18391330371C}"/>
              </a:ext>
            </a:extLst>
          </p:cNvPr>
          <p:cNvSpPr txBox="1"/>
          <p:nvPr/>
        </p:nvSpPr>
        <p:spPr>
          <a:xfrm>
            <a:off x="4193272" y="5591433"/>
            <a:ext cx="69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16*16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DF835-532E-704D-B8E3-EC83C82154FA}"/>
              </a:ext>
            </a:extLst>
          </p:cNvPr>
          <p:cNvCxnSpPr>
            <a:stCxn id="31" idx="6"/>
          </p:cNvCxnSpPr>
          <p:nvPr/>
        </p:nvCxnSpPr>
        <p:spPr>
          <a:xfrm flipV="1">
            <a:off x="4987990" y="5231743"/>
            <a:ext cx="3172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8FDF90-7213-FA49-B310-5004E12ED7D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147" y="4263549"/>
            <a:ext cx="10150" cy="53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A06FD-126F-1047-9939-083147898D37}"/>
              </a:ext>
            </a:extLst>
          </p:cNvPr>
          <p:cNvSpPr/>
          <p:nvPr/>
        </p:nvSpPr>
        <p:spPr>
          <a:xfrm>
            <a:off x="7946337" y="4780722"/>
            <a:ext cx="810038" cy="426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3EF95F-81CF-854F-91E4-62D58BC15140}"/>
              </a:ext>
            </a:extLst>
          </p:cNvPr>
          <p:cNvSpPr txBox="1"/>
          <p:nvPr/>
        </p:nvSpPr>
        <p:spPr>
          <a:xfrm>
            <a:off x="8004520" y="5455205"/>
            <a:ext cx="69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16*16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C754C7F-7D66-0445-99DE-F97480781E77}"/>
              </a:ext>
            </a:extLst>
          </p:cNvPr>
          <p:cNvCxnSpPr>
            <a:cxnSpLocks/>
            <a:endCxn id="43" idx="5"/>
          </p:cNvCxnSpPr>
          <p:nvPr/>
        </p:nvCxnSpPr>
        <p:spPr>
          <a:xfrm rot="5400000" flipH="1" flipV="1">
            <a:off x="8648755" y="3914967"/>
            <a:ext cx="1270510" cy="105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9607EAB-F467-6141-83F4-F0677FFA1E55}"/>
              </a:ext>
            </a:extLst>
          </p:cNvPr>
          <p:cNvSpPr/>
          <p:nvPr/>
        </p:nvSpPr>
        <p:spPr>
          <a:xfrm>
            <a:off x="9039640" y="2971714"/>
            <a:ext cx="904460" cy="979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Deconv</a:t>
            </a:r>
            <a:endParaRPr lang="en-US" sz="1100" dirty="0"/>
          </a:p>
          <a:p>
            <a:pPr algn="ctr"/>
            <a:r>
              <a:rPr lang="en-US" sz="1100" dirty="0"/>
              <a:t>16x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EB4356-FB52-3145-A745-2E1BE7A7DAAB}"/>
              </a:ext>
            </a:extLst>
          </p:cNvPr>
          <p:cNvSpPr txBox="1"/>
          <p:nvPr/>
        </p:nvSpPr>
        <p:spPr>
          <a:xfrm>
            <a:off x="8982491" y="4030796"/>
            <a:ext cx="74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272*272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160F44-09CA-8B4F-9078-A7523CB2C33D}"/>
              </a:ext>
            </a:extLst>
          </p:cNvPr>
          <p:cNvSpPr/>
          <p:nvPr/>
        </p:nvSpPr>
        <p:spPr>
          <a:xfrm>
            <a:off x="10455344" y="3030590"/>
            <a:ext cx="854146" cy="8612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F81F75-02B2-4241-B63E-05ED9C3DAFE1}"/>
              </a:ext>
            </a:extLst>
          </p:cNvPr>
          <p:cNvCxnSpPr>
            <a:stCxn id="43" idx="6"/>
          </p:cNvCxnSpPr>
          <p:nvPr/>
        </p:nvCxnSpPr>
        <p:spPr>
          <a:xfrm flipV="1">
            <a:off x="9944100" y="3461216"/>
            <a:ext cx="48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FFD2C9-B036-7F44-8A19-2215890D7758}"/>
              </a:ext>
            </a:extLst>
          </p:cNvPr>
          <p:cNvSpPr txBox="1"/>
          <p:nvPr/>
        </p:nvSpPr>
        <p:spPr>
          <a:xfrm>
            <a:off x="10403791" y="4030796"/>
            <a:ext cx="74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224*224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B205A9-23B2-C04A-80D6-E776E50720AD}"/>
              </a:ext>
            </a:extLst>
          </p:cNvPr>
          <p:cNvCxnSpPr>
            <a:stCxn id="8" idx="3"/>
          </p:cNvCxnSpPr>
          <p:nvPr/>
        </p:nvCxnSpPr>
        <p:spPr>
          <a:xfrm>
            <a:off x="7455589" y="3384273"/>
            <a:ext cx="39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7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397BC-AAC3-E047-91AD-62B24E3D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833100" cy="1325563"/>
          </a:xfrm>
        </p:spPr>
        <p:txBody>
          <a:bodyPr/>
          <a:lstStyle/>
          <a:p>
            <a:r>
              <a:rPr lang="en-US" b="1" dirty="0"/>
              <a:t>Semantic Segmentation: (FCN8,FCN16,FCN32)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492A1-E654-0549-BCBD-696DD64FC858}"/>
              </a:ext>
            </a:extLst>
          </p:cNvPr>
          <p:cNvSpPr txBox="1"/>
          <p:nvPr/>
        </p:nvSpPr>
        <p:spPr>
          <a:xfrm>
            <a:off x="546653" y="3170906"/>
            <a:ext cx="28823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45E53-6D77-5143-8577-4876BFEE8CEE}"/>
              </a:ext>
            </a:extLst>
          </p:cNvPr>
          <p:cNvSpPr txBox="1"/>
          <p:nvPr/>
        </p:nvSpPr>
        <p:spPr>
          <a:xfrm>
            <a:off x="347871" y="3479994"/>
            <a:ext cx="80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224*224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B7000-95E6-0847-BE2A-DB89967AC0AD}"/>
              </a:ext>
            </a:extLst>
          </p:cNvPr>
          <p:cNvSpPr/>
          <p:nvPr/>
        </p:nvSpPr>
        <p:spPr>
          <a:xfrm>
            <a:off x="1093304" y="3200400"/>
            <a:ext cx="745435" cy="3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Pool3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BA1E1-BF94-A642-BDDA-79EF284CBFAD}"/>
              </a:ext>
            </a:extLst>
          </p:cNvPr>
          <p:cNvSpPr/>
          <p:nvPr/>
        </p:nvSpPr>
        <p:spPr>
          <a:xfrm>
            <a:off x="2146851" y="3190461"/>
            <a:ext cx="745435" cy="3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Pool4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5E3B-B0D5-A940-BE26-E6083F9BE705}"/>
              </a:ext>
            </a:extLst>
          </p:cNvPr>
          <p:cNvSpPr/>
          <p:nvPr/>
        </p:nvSpPr>
        <p:spPr>
          <a:xfrm>
            <a:off x="3200398" y="3190460"/>
            <a:ext cx="745435" cy="3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Pool5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27DC2-7AC2-6C49-9102-B28B57FD1899}"/>
              </a:ext>
            </a:extLst>
          </p:cNvPr>
          <p:cNvSpPr/>
          <p:nvPr/>
        </p:nvSpPr>
        <p:spPr>
          <a:xfrm>
            <a:off x="4253945" y="3200400"/>
            <a:ext cx="1003855" cy="377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 FC layers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5B0B7-B336-EF49-A236-1CC1689D60A4}"/>
              </a:ext>
            </a:extLst>
          </p:cNvPr>
          <p:cNvSpPr/>
          <p:nvPr/>
        </p:nvSpPr>
        <p:spPr>
          <a:xfrm>
            <a:off x="5456577" y="3021494"/>
            <a:ext cx="904462" cy="7156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Dconv</a:t>
            </a:r>
            <a:endParaRPr lang="en-US" sz="1200" dirty="0"/>
          </a:p>
          <a:p>
            <a:pPr algn="ctr"/>
            <a:r>
              <a:rPr lang="en-US" sz="1200" dirty="0"/>
              <a:t>2x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2BB80F-CC92-4D4D-83A7-3C750845F30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19569" y="3568148"/>
            <a:ext cx="0" cy="62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13750A-2E13-3D48-8227-41F9C7AE6A5F}"/>
              </a:ext>
            </a:extLst>
          </p:cNvPr>
          <p:cNvSpPr/>
          <p:nvPr/>
        </p:nvSpPr>
        <p:spPr>
          <a:xfrm>
            <a:off x="2136909" y="4194313"/>
            <a:ext cx="765317" cy="576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925543-DD04-C947-A9FD-4C30331C5731}"/>
              </a:ext>
            </a:extLst>
          </p:cNvPr>
          <p:cNvCxnSpPr>
            <a:stCxn id="14" idx="6"/>
          </p:cNvCxnSpPr>
          <p:nvPr/>
        </p:nvCxnSpPr>
        <p:spPr>
          <a:xfrm>
            <a:off x="2902226" y="4482548"/>
            <a:ext cx="2554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833DEF-398A-4D47-8BFE-81577B73020C}"/>
              </a:ext>
            </a:extLst>
          </p:cNvPr>
          <p:cNvSpPr/>
          <p:nvPr/>
        </p:nvSpPr>
        <p:spPr>
          <a:xfrm>
            <a:off x="5546035" y="4293704"/>
            <a:ext cx="708715" cy="477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B3515A-9DA4-874A-ACF0-0C2DCE4B529C}"/>
              </a:ext>
            </a:extLst>
          </p:cNvPr>
          <p:cNvCxnSpPr>
            <a:cxnSpLocks/>
          </p:cNvCxnSpPr>
          <p:nvPr/>
        </p:nvCxnSpPr>
        <p:spPr>
          <a:xfrm>
            <a:off x="5885476" y="3980621"/>
            <a:ext cx="0" cy="3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ED973D9-F556-4F44-9332-B90A81457895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363025" y="2681083"/>
            <a:ext cx="2196548" cy="3990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5266583-6FE8-664F-9EBC-705241476465}"/>
              </a:ext>
            </a:extLst>
          </p:cNvPr>
          <p:cNvSpPr/>
          <p:nvPr/>
        </p:nvSpPr>
        <p:spPr>
          <a:xfrm>
            <a:off x="5546033" y="5536095"/>
            <a:ext cx="708715" cy="477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C9D490-512A-D64B-AC30-CC5910A37B5D}"/>
              </a:ext>
            </a:extLst>
          </p:cNvPr>
          <p:cNvCxnSpPr>
            <a:cxnSpLocks/>
          </p:cNvCxnSpPr>
          <p:nvPr/>
        </p:nvCxnSpPr>
        <p:spPr>
          <a:xfrm flipV="1">
            <a:off x="6361039" y="4532242"/>
            <a:ext cx="951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55615F0-9ED1-FC4D-BAB2-181D1A1BB3CE}"/>
              </a:ext>
            </a:extLst>
          </p:cNvPr>
          <p:cNvSpPr/>
          <p:nvPr/>
        </p:nvSpPr>
        <p:spPr>
          <a:xfrm>
            <a:off x="7418448" y="4124739"/>
            <a:ext cx="904462" cy="7156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Dconv</a:t>
            </a:r>
            <a:endParaRPr lang="en-US" sz="1200" dirty="0"/>
          </a:p>
          <a:p>
            <a:pPr algn="ctr"/>
            <a:r>
              <a:rPr lang="en-US" sz="1200" dirty="0"/>
              <a:t>4x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4A5EBD-B0B9-244E-819B-F1A4061EA0F4}"/>
              </a:ext>
            </a:extLst>
          </p:cNvPr>
          <p:cNvCxnSpPr>
            <a:cxnSpLocks/>
          </p:cNvCxnSpPr>
          <p:nvPr/>
        </p:nvCxnSpPr>
        <p:spPr>
          <a:xfrm>
            <a:off x="7870679" y="5087539"/>
            <a:ext cx="0" cy="34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4E5E57-B8AB-FD48-8E14-E83709024B13}"/>
              </a:ext>
            </a:extLst>
          </p:cNvPr>
          <p:cNvCxnSpPr>
            <a:cxnSpLocks/>
          </p:cNvCxnSpPr>
          <p:nvPr/>
        </p:nvCxnSpPr>
        <p:spPr>
          <a:xfrm flipV="1">
            <a:off x="6416110" y="5774634"/>
            <a:ext cx="951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4A76373-2EAD-AE49-878C-548149E1ECD7}"/>
              </a:ext>
            </a:extLst>
          </p:cNvPr>
          <p:cNvSpPr/>
          <p:nvPr/>
        </p:nvSpPr>
        <p:spPr>
          <a:xfrm>
            <a:off x="8869556" y="5387009"/>
            <a:ext cx="904462" cy="7156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Dconv</a:t>
            </a:r>
            <a:endParaRPr lang="en-US" sz="1200" dirty="0"/>
          </a:p>
          <a:p>
            <a:pPr algn="ctr"/>
            <a:r>
              <a:rPr lang="en-US" sz="1200" dirty="0"/>
              <a:t>8x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C8B7B-7444-514B-9F67-F400B335A046}"/>
              </a:ext>
            </a:extLst>
          </p:cNvPr>
          <p:cNvCxnSpPr>
            <a:cxnSpLocks/>
          </p:cNvCxnSpPr>
          <p:nvPr/>
        </p:nvCxnSpPr>
        <p:spPr>
          <a:xfrm>
            <a:off x="9774018" y="5744817"/>
            <a:ext cx="73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E9E462-D886-3640-B501-FFAB527BA02B}"/>
              </a:ext>
            </a:extLst>
          </p:cNvPr>
          <p:cNvSpPr/>
          <p:nvPr/>
        </p:nvSpPr>
        <p:spPr>
          <a:xfrm>
            <a:off x="10578422" y="5486399"/>
            <a:ext cx="708715" cy="477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19911E-5900-9342-94D1-B365B9F74B6A}"/>
              </a:ext>
            </a:extLst>
          </p:cNvPr>
          <p:cNvSpPr txBox="1"/>
          <p:nvPr/>
        </p:nvSpPr>
        <p:spPr>
          <a:xfrm>
            <a:off x="1157908" y="2882994"/>
            <a:ext cx="61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52*52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E4E18E-F378-F747-B95A-01B097FCDC50}"/>
              </a:ext>
            </a:extLst>
          </p:cNvPr>
          <p:cNvSpPr txBox="1"/>
          <p:nvPr/>
        </p:nvSpPr>
        <p:spPr>
          <a:xfrm>
            <a:off x="2146851" y="2893908"/>
            <a:ext cx="61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26*26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15BAE7-4879-794A-B848-B20B54C2921F}"/>
              </a:ext>
            </a:extLst>
          </p:cNvPr>
          <p:cNvSpPr txBox="1"/>
          <p:nvPr/>
        </p:nvSpPr>
        <p:spPr>
          <a:xfrm>
            <a:off x="3284878" y="2895529"/>
            <a:ext cx="61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13*13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CBE7AD-D077-5247-A993-0A8E41A0FB8D}"/>
              </a:ext>
            </a:extLst>
          </p:cNvPr>
          <p:cNvSpPr txBox="1"/>
          <p:nvPr/>
        </p:nvSpPr>
        <p:spPr>
          <a:xfrm>
            <a:off x="4517329" y="2912166"/>
            <a:ext cx="44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7*7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28564B-54C8-334A-896E-012AB9CE09C8}"/>
              </a:ext>
            </a:extLst>
          </p:cNvPr>
          <p:cNvSpPr txBox="1"/>
          <p:nvPr/>
        </p:nvSpPr>
        <p:spPr>
          <a:xfrm>
            <a:off x="5600077" y="3748993"/>
            <a:ext cx="730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16*16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C94CB-C02A-0648-B50A-E9666D849B61}"/>
              </a:ext>
            </a:extLst>
          </p:cNvPr>
          <p:cNvSpPr txBox="1"/>
          <p:nvPr/>
        </p:nvSpPr>
        <p:spPr>
          <a:xfrm>
            <a:off x="2211454" y="4810540"/>
            <a:ext cx="61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16*16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BD7A52-14AF-4A4D-9241-6D201339CE60}"/>
              </a:ext>
            </a:extLst>
          </p:cNvPr>
          <p:cNvSpPr txBox="1"/>
          <p:nvPr/>
        </p:nvSpPr>
        <p:spPr>
          <a:xfrm>
            <a:off x="7591976" y="4861530"/>
            <a:ext cx="577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34*34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784578-3554-7D45-9FED-73E27554B0ED}"/>
              </a:ext>
            </a:extLst>
          </p:cNvPr>
          <p:cNvSpPr txBox="1"/>
          <p:nvPr/>
        </p:nvSpPr>
        <p:spPr>
          <a:xfrm>
            <a:off x="5623608" y="6092688"/>
            <a:ext cx="61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34*34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C8C6DC-175D-E547-B638-419EA55EB495}"/>
              </a:ext>
            </a:extLst>
          </p:cNvPr>
          <p:cNvSpPr txBox="1"/>
          <p:nvPr/>
        </p:nvSpPr>
        <p:spPr>
          <a:xfrm>
            <a:off x="9004634" y="6181492"/>
            <a:ext cx="76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280*280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944BC1-657B-D64D-ACCE-8B013BF029C1}"/>
              </a:ext>
            </a:extLst>
          </p:cNvPr>
          <p:cNvSpPr txBox="1"/>
          <p:nvPr/>
        </p:nvSpPr>
        <p:spPr>
          <a:xfrm>
            <a:off x="10517753" y="6042992"/>
            <a:ext cx="76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224*224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85DF10-C81B-B847-A613-443DCE8A2727}"/>
              </a:ext>
            </a:extLst>
          </p:cNvPr>
          <p:cNvSpPr/>
          <p:nvPr/>
        </p:nvSpPr>
        <p:spPr>
          <a:xfrm>
            <a:off x="7511847" y="5512542"/>
            <a:ext cx="708715" cy="477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F32407-7409-EF4A-947F-1C83C17422F6}"/>
              </a:ext>
            </a:extLst>
          </p:cNvPr>
          <p:cNvCxnSpPr>
            <a:cxnSpLocks/>
          </p:cNvCxnSpPr>
          <p:nvPr/>
        </p:nvCxnSpPr>
        <p:spPr>
          <a:xfrm flipV="1">
            <a:off x="8203052" y="5774634"/>
            <a:ext cx="454363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A87EC1-A783-FC46-9558-86E7BFA52BF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838739" y="3379305"/>
            <a:ext cx="308112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67FEDE-1211-804A-9B5D-E3EC13D9494F}"/>
              </a:ext>
            </a:extLst>
          </p:cNvPr>
          <p:cNvCxnSpPr/>
          <p:nvPr/>
        </p:nvCxnSpPr>
        <p:spPr>
          <a:xfrm flipV="1">
            <a:off x="2907193" y="3394732"/>
            <a:ext cx="308112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4E49B4-F774-7E44-8B87-0CD20B14AFCE}"/>
              </a:ext>
            </a:extLst>
          </p:cNvPr>
          <p:cNvCxnSpPr/>
          <p:nvPr/>
        </p:nvCxnSpPr>
        <p:spPr>
          <a:xfrm flipV="1">
            <a:off x="3955769" y="3389243"/>
            <a:ext cx="308112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A1ED1D-E80E-1047-92DF-897C794A822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237921" y="3379303"/>
            <a:ext cx="218656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1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F21C-931E-6E45-9263-50640D97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C2E753-C1D5-7F49-8ECE-8406530C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3" y="2519800"/>
            <a:ext cx="5238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DCF61-9C67-7F4F-92CA-CC697F9F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https://arxiv.org/pdf/1411.4038.pdf</a:t>
            </a:r>
          </a:p>
        </p:txBody>
      </p:sp>
    </p:spTree>
    <p:extLst>
      <p:ext uri="{BB962C8B-B14F-4D97-AF65-F5344CB8AC3E}">
        <p14:creationId xmlns:p14="http://schemas.microsoft.com/office/powerpoint/2010/main" val="28220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7E0F-B770-4607-B7B3-C7A3708C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Segmentation Task</a:t>
            </a:r>
          </a:p>
        </p:txBody>
      </p:sp>
      <p:pic>
        <p:nvPicPr>
          <p:cNvPr id="1026" name="Picture 2" descr="Image result for semantic segmentation">
            <a:extLst>
              <a:ext uri="{FF2B5EF4-FFF2-40B4-BE49-F238E27FC236}">
                <a16:creationId xmlns:a16="http://schemas.microsoft.com/office/drawing/2014/main" id="{A891EF0C-F9E3-43C3-83FC-75B9F269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130" y="1825626"/>
            <a:ext cx="96162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058A6-E7F8-40EB-8FB3-A0824250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https://www.jeremyjordan.me/semantic-segmentation/</a:t>
            </a:r>
          </a:p>
        </p:txBody>
      </p:sp>
    </p:spTree>
    <p:extLst>
      <p:ext uri="{BB962C8B-B14F-4D97-AF65-F5344CB8AC3E}">
        <p14:creationId xmlns:p14="http://schemas.microsoft.com/office/powerpoint/2010/main" val="121366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DF39-6142-F04E-8134-0320CA4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E5C1-4FEA-3A4B-A002-E7134E54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measure the performance of a semantic segmentation model?</a:t>
            </a:r>
          </a:p>
          <a:p>
            <a:pPr lvl="1"/>
            <a:r>
              <a:rPr lang="en-US" dirty="0"/>
              <a:t>We can compute IOU (Intersection Over Union)</a:t>
            </a:r>
          </a:p>
          <a:p>
            <a:pPr lvl="1"/>
            <a:r>
              <a:rPr lang="en-US" dirty="0"/>
              <a:t>Dice Coefficient</a:t>
            </a:r>
          </a:p>
        </p:txBody>
      </p:sp>
    </p:spTree>
    <p:extLst>
      <p:ext uri="{BB962C8B-B14F-4D97-AF65-F5344CB8AC3E}">
        <p14:creationId xmlns:p14="http://schemas.microsoft.com/office/powerpoint/2010/main" val="60148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3932-FAEB-9D4B-8DDD-783F9FD7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9271-E5F1-A84C-BE3D-594D7720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IOU = (Area of Overlap)/(Area of Union)</a:t>
            </a:r>
          </a:p>
          <a:p>
            <a:r>
              <a:rPr lang="en-US" dirty="0"/>
              <a:t>If there are many classes then, we compute IOU for each class and find the average.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20865-B867-F54D-8913-D595DC6E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82" y="3205193"/>
            <a:ext cx="9359900" cy="2794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2911-5D0C-DD44-A5F6-7D7FF50F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https://towardsdatascience.com/metrics-to-evaluate-your-semantic-segmentation-model-6bcb99639aa2</a:t>
            </a:r>
          </a:p>
        </p:txBody>
      </p:sp>
    </p:spTree>
    <p:extLst>
      <p:ext uri="{BB962C8B-B14F-4D97-AF65-F5344CB8AC3E}">
        <p14:creationId xmlns:p14="http://schemas.microsoft.com/office/powerpoint/2010/main" val="221909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BE57-F7C3-5049-9645-149F18BB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Segmentation: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8B2-EFD7-DF41-99AB-2C889C0E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Dice Co-efficient: (2*Area of Intersection)/(Total Number of Pixels)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F56C9-A8F6-D34F-B4B7-64DCB043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20" y="2324922"/>
            <a:ext cx="5149886" cy="365774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82B1-66E4-9941-9801-90B93BAB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https://towardsdatascience.com/metrics-to-evaluate-your-semantic-segmentation-model-6bcb99639aa2</a:t>
            </a:r>
          </a:p>
        </p:txBody>
      </p:sp>
    </p:spTree>
    <p:extLst>
      <p:ext uri="{BB962C8B-B14F-4D97-AF65-F5344CB8AC3E}">
        <p14:creationId xmlns:p14="http://schemas.microsoft.com/office/powerpoint/2010/main" val="10931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7E0F-B770-4607-B7B3-C7A3708C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Segmentation Task</a:t>
            </a:r>
          </a:p>
        </p:txBody>
      </p:sp>
      <p:pic>
        <p:nvPicPr>
          <p:cNvPr id="1026" name="Picture 2" descr="Image result for semantic segmentation">
            <a:extLst>
              <a:ext uri="{FF2B5EF4-FFF2-40B4-BE49-F238E27FC236}">
                <a16:creationId xmlns:a16="http://schemas.microsoft.com/office/drawing/2014/main" id="{A891EF0C-F9E3-43C3-83FC-75B9F269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130" y="1825626"/>
            <a:ext cx="96162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5A67E-F4FF-4310-94D8-C984034F934F}"/>
              </a:ext>
            </a:extLst>
          </p:cNvPr>
          <p:cNvSpPr txBox="1"/>
          <p:nvPr/>
        </p:nvSpPr>
        <p:spPr>
          <a:xfrm>
            <a:off x="4220492" y="1607512"/>
            <a:ext cx="19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task at pixel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84A2-0A34-453C-ADA7-C599E19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https://www.jeremyjordan.me/semantic-segmentation/</a:t>
            </a:r>
          </a:p>
        </p:txBody>
      </p:sp>
    </p:spTree>
    <p:extLst>
      <p:ext uri="{BB962C8B-B14F-4D97-AF65-F5344CB8AC3E}">
        <p14:creationId xmlns:p14="http://schemas.microsoft.com/office/powerpoint/2010/main" val="42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5EE-AFC4-4FB8-B3C6-31BEF1F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979CF-E054-44B7-817B-3C286043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3" y="2519800"/>
            <a:ext cx="5238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D9D79-B3A9-4B20-A6F1-5D6A97C5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https://www.mathworks.com/help/vision/ug/getting-started-with-semantic-segmentation-using-deep-learning.html</a:t>
            </a:r>
          </a:p>
        </p:txBody>
      </p:sp>
    </p:spTree>
    <p:extLst>
      <p:ext uri="{BB962C8B-B14F-4D97-AF65-F5344CB8AC3E}">
        <p14:creationId xmlns:p14="http://schemas.microsoft.com/office/powerpoint/2010/main" val="384678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5EE-AFC4-4FB8-B3C6-31BEF1F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979CF-E054-44B7-817B-3C286043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3" y="2519800"/>
            <a:ext cx="5238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F4BB09-2199-413B-9794-B356058A8175}"/>
              </a:ext>
            </a:extLst>
          </p:cNvPr>
          <p:cNvSpPr/>
          <p:nvPr/>
        </p:nvSpPr>
        <p:spPr>
          <a:xfrm rot="5400000">
            <a:off x="4437394" y="3397161"/>
            <a:ext cx="359633" cy="2510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2810-AA54-43CC-8461-D02C144F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https://www.mathworks.com/help/vision/ug/getting-started-with-semantic-segmentation-using-deep-learning.html</a:t>
            </a:r>
          </a:p>
        </p:txBody>
      </p:sp>
    </p:spTree>
    <p:extLst>
      <p:ext uri="{BB962C8B-B14F-4D97-AF65-F5344CB8AC3E}">
        <p14:creationId xmlns:p14="http://schemas.microsoft.com/office/powerpoint/2010/main" val="362339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5EE-AFC4-4FB8-B3C6-31BEF1F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979CF-E054-44B7-817B-3C286043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3" y="2519800"/>
            <a:ext cx="5238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F4BB09-2199-413B-9794-B356058A8175}"/>
              </a:ext>
            </a:extLst>
          </p:cNvPr>
          <p:cNvSpPr/>
          <p:nvPr/>
        </p:nvSpPr>
        <p:spPr>
          <a:xfrm rot="5400000">
            <a:off x="4437394" y="3397161"/>
            <a:ext cx="359633" cy="2510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40779-D11A-4989-827A-1041699C0DC4}"/>
              </a:ext>
            </a:extLst>
          </p:cNvPr>
          <p:cNvSpPr txBox="1"/>
          <p:nvPr/>
        </p:nvSpPr>
        <p:spPr>
          <a:xfrm>
            <a:off x="4141365" y="4932203"/>
            <a:ext cx="1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Encoder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4F61-D050-4399-AA86-6E7D10D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https://www.mathworks.com/help/vision/ug/getting-started-with-semantic-segmentation-using-deep-learning.html</a:t>
            </a:r>
          </a:p>
        </p:txBody>
      </p:sp>
    </p:spTree>
    <p:extLst>
      <p:ext uri="{BB962C8B-B14F-4D97-AF65-F5344CB8AC3E}">
        <p14:creationId xmlns:p14="http://schemas.microsoft.com/office/powerpoint/2010/main" val="111371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5EE-AFC4-4FB8-B3C6-31BEF1F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979CF-E054-44B7-817B-3C286043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3" y="2519800"/>
            <a:ext cx="5238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F4BB09-2199-413B-9794-B356058A8175}"/>
              </a:ext>
            </a:extLst>
          </p:cNvPr>
          <p:cNvSpPr/>
          <p:nvPr/>
        </p:nvSpPr>
        <p:spPr>
          <a:xfrm rot="5400000">
            <a:off x="6157139" y="3397161"/>
            <a:ext cx="359633" cy="2510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40779-D11A-4989-827A-1041699C0DC4}"/>
              </a:ext>
            </a:extLst>
          </p:cNvPr>
          <p:cNvSpPr txBox="1"/>
          <p:nvPr/>
        </p:nvSpPr>
        <p:spPr>
          <a:xfrm>
            <a:off x="5861110" y="4932203"/>
            <a:ext cx="1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5703-41F5-4B56-83D0-06B9D9E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https://www.mathworks.com/help/vision/ug/getting-started-with-semantic-segmentation-using-deep-learning.html</a:t>
            </a:r>
          </a:p>
        </p:txBody>
      </p:sp>
    </p:spTree>
    <p:extLst>
      <p:ext uri="{BB962C8B-B14F-4D97-AF65-F5344CB8AC3E}">
        <p14:creationId xmlns:p14="http://schemas.microsoft.com/office/powerpoint/2010/main" val="65153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5EE-AFC4-4FB8-B3C6-31BEF1F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979CF-E054-44B7-817B-3C286043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3" y="2519800"/>
            <a:ext cx="5238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F4BB09-2199-413B-9794-B356058A8175}"/>
              </a:ext>
            </a:extLst>
          </p:cNvPr>
          <p:cNvSpPr/>
          <p:nvPr/>
        </p:nvSpPr>
        <p:spPr>
          <a:xfrm rot="5400000">
            <a:off x="6157139" y="3397161"/>
            <a:ext cx="359633" cy="2510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40779-D11A-4989-827A-1041699C0DC4}"/>
              </a:ext>
            </a:extLst>
          </p:cNvPr>
          <p:cNvSpPr txBox="1"/>
          <p:nvPr/>
        </p:nvSpPr>
        <p:spPr>
          <a:xfrm>
            <a:off x="5861110" y="4932203"/>
            <a:ext cx="1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A875B4F-2BB0-41CC-B737-C097A42C8B57}"/>
              </a:ext>
            </a:extLst>
          </p:cNvPr>
          <p:cNvSpPr/>
          <p:nvPr/>
        </p:nvSpPr>
        <p:spPr>
          <a:xfrm rot="16200000">
            <a:off x="6142295" y="1931018"/>
            <a:ext cx="329814" cy="16468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C053B-7F99-4F2A-B454-A11F89FFF9CA}"/>
              </a:ext>
            </a:extLst>
          </p:cNvPr>
          <p:cNvSpPr txBox="1"/>
          <p:nvPr/>
        </p:nvSpPr>
        <p:spPr>
          <a:xfrm>
            <a:off x="5724089" y="2097886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Up-sampling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D0B562-E1FD-4B8D-8986-A728AF7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https://www.mathworks.com/help/vision/ug/getting-started-with-semantic-segmentation-using-deep-learning.html</a:t>
            </a:r>
          </a:p>
        </p:txBody>
      </p:sp>
    </p:spTree>
    <p:extLst>
      <p:ext uri="{BB962C8B-B14F-4D97-AF65-F5344CB8AC3E}">
        <p14:creationId xmlns:p14="http://schemas.microsoft.com/office/powerpoint/2010/main" val="49390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2A17-C653-4524-BB76-43FFF9EC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Task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7BA92-A9C1-4EA5-B428-AEB426D39E6B}"/>
              </a:ext>
            </a:extLst>
          </p:cNvPr>
          <p:cNvCxnSpPr/>
          <p:nvPr/>
        </p:nvCxnSpPr>
        <p:spPr>
          <a:xfrm>
            <a:off x="7499758" y="4471332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160DC8-2E75-4BA7-B91F-03A39A91C71C}"/>
              </a:ext>
            </a:extLst>
          </p:cNvPr>
          <p:cNvSpPr txBox="1"/>
          <p:nvPr/>
        </p:nvSpPr>
        <p:spPr>
          <a:xfrm>
            <a:off x="9722840" y="4345497"/>
            <a:ext cx="101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BF5B4B-6F96-4420-A46A-0C61E7D63CED}"/>
              </a:ext>
            </a:extLst>
          </p:cNvPr>
          <p:cNvCxnSpPr/>
          <p:nvPr/>
        </p:nvCxnSpPr>
        <p:spPr>
          <a:xfrm>
            <a:off x="7366932" y="2476148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2B5642-6E11-455A-B3F9-719FB2B1093E}"/>
              </a:ext>
            </a:extLst>
          </p:cNvPr>
          <p:cNvSpPr txBox="1"/>
          <p:nvPr/>
        </p:nvSpPr>
        <p:spPr>
          <a:xfrm>
            <a:off x="9590014" y="2350313"/>
            <a:ext cx="114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Output Image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EA1A12-F233-4983-90A5-556B9CD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https://github.com/vdumoulin/conv_arithmetic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F655F84-0E4D-4745-8A09-3E7A0922FD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83" y="1833956"/>
            <a:ext cx="3276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622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565</Words>
  <Application>Microsoft Macintosh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1_Office Theme</vt:lpstr>
      <vt:lpstr>Agenda</vt:lpstr>
      <vt:lpstr>Segmentation Task</vt:lpstr>
      <vt:lpstr>Segmentation Task</vt:lpstr>
      <vt:lpstr>Segmentation Task</vt:lpstr>
      <vt:lpstr>Segmentation Task</vt:lpstr>
      <vt:lpstr>Segmentation Task</vt:lpstr>
      <vt:lpstr>Segmentation Task</vt:lpstr>
      <vt:lpstr>Segmentation Task</vt:lpstr>
      <vt:lpstr>Segmentation Task</vt:lpstr>
      <vt:lpstr>Segmentation Task</vt:lpstr>
      <vt:lpstr>Segmentation Task</vt:lpstr>
      <vt:lpstr>Semantic Segmentation: VGG16 Backbone</vt:lpstr>
      <vt:lpstr>Semantic Segmentation: VGG16 Backbone</vt:lpstr>
      <vt:lpstr>Semantic Segmentation: VGG16 Backbone</vt:lpstr>
      <vt:lpstr>Semantic Segmentation: (FCN8,FCN16,FCN32)</vt:lpstr>
      <vt:lpstr>Semantic Segmentation: (FCN8,FCN16,FCN32)</vt:lpstr>
      <vt:lpstr>Semantic Segmentation: (FCN8,FCN16,FCN32)</vt:lpstr>
      <vt:lpstr>Semantic Segmentation: (FCN8,FCN16,FCN32)</vt:lpstr>
      <vt:lpstr>Semantic Segmentation</vt:lpstr>
      <vt:lpstr>Semantic Segmentation</vt:lpstr>
      <vt:lpstr>Semantic Segmentation</vt:lpstr>
      <vt:lpstr>Semantic Segmentation: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Gunnvant Saini</dc:creator>
  <cp:lastModifiedBy>Gunnvant Saini</cp:lastModifiedBy>
  <cp:revision>8</cp:revision>
  <dcterms:created xsi:type="dcterms:W3CDTF">2020-02-22T13:58:45Z</dcterms:created>
  <dcterms:modified xsi:type="dcterms:W3CDTF">2020-02-27T04:56:07Z</dcterms:modified>
</cp:coreProperties>
</file>