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82" r:id="rId8"/>
    <p:sldId id="261" r:id="rId9"/>
    <p:sldId id="265" r:id="rId10"/>
    <p:sldId id="266" r:id="rId11"/>
    <p:sldId id="262" r:id="rId12"/>
    <p:sldId id="263" r:id="rId13"/>
    <p:sldId id="264" r:id="rId14"/>
    <p:sldId id="267" r:id="rId15"/>
    <p:sldId id="268" r:id="rId16"/>
    <p:sldId id="269" r:id="rId17"/>
    <p:sldId id="270" r:id="rId18"/>
    <p:sldId id="271" r:id="rId19"/>
    <p:sldId id="272" r:id="rId20"/>
    <p:sldId id="273" r:id="rId21"/>
    <p:sldId id="274" r:id="rId22"/>
    <p:sldId id="275" r:id="rId23"/>
    <p:sldId id="276" r:id="rId24"/>
    <p:sldId id="284" r:id="rId25"/>
    <p:sldId id="277" r:id="rId26"/>
    <p:sldId id="278" r:id="rId27"/>
    <p:sldId id="279"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B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F4274-170C-4079-99B9-DE5C6C5DBFC0}"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99495ED4-50EA-4424-8DB3-DC990E03DAC6}">
      <dgm:prSet custT="1"/>
      <dgm:spPr>
        <a:solidFill>
          <a:schemeClr val="accent5">
            <a:lumMod val="60000"/>
            <a:lumOff val="40000"/>
          </a:schemeClr>
        </a:solidFill>
      </dgm:spPr>
      <dgm:t>
        <a:bodyPr/>
        <a:lstStyle/>
        <a:p>
          <a:r>
            <a:rPr lang="en-IN" sz="1800" b="0" dirty="0">
              <a:solidFill>
                <a:schemeClr val="tx1"/>
              </a:solidFill>
            </a:rPr>
            <a:t>Aim</a:t>
          </a:r>
          <a:endParaRPr lang="en-US" sz="1800" b="0" dirty="0">
            <a:solidFill>
              <a:schemeClr val="tx1"/>
            </a:solidFill>
          </a:endParaRPr>
        </a:p>
      </dgm:t>
    </dgm:pt>
    <dgm:pt modelId="{A2AC2A18-EC07-4F73-86CC-4EEE7953AD80}" type="parTrans" cxnId="{4A9EFCA2-6AB5-452A-B11B-2938D3E4E417}">
      <dgm:prSet/>
      <dgm:spPr/>
      <dgm:t>
        <a:bodyPr/>
        <a:lstStyle/>
        <a:p>
          <a:endParaRPr lang="en-US"/>
        </a:p>
      </dgm:t>
    </dgm:pt>
    <dgm:pt modelId="{DDEBEEF2-0D93-433B-A074-711BF0076D3B}" type="sibTrans" cxnId="{4A9EFCA2-6AB5-452A-B11B-2938D3E4E417}">
      <dgm:prSet/>
      <dgm:spPr/>
      <dgm:t>
        <a:bodyPr/>
        <a:lstStyle/>
        <a:p>
          <a:endParaRPr lang="en-US"/>
        </a:p>
      </dgm:t>
    </dgm:pt>
    <dgm:pt modelId="{CF047848-8420-46C0-8706-4C417B49EA2C}">
      <dgm:prSet custT="1"/>
      <dgm:spPr>
        <a:solidFill>
          <a:schemeClr val="accent5">
            <a:lumMod val="60000"/>
            <a:lumOff val="40000"/>
          </a:schemeClr>
        </a:solidFill>
      </dgm:spPr>
      <dgm:t>
        <a:bodyPr/>
        <a:lstStyle/>
        <a:p>
          <a:r>
            <a:rPr lang="en-IN" sz="1800" b="0" dirty="0">
              <a:solidFill>
                <a:schemeClr val="tx1"/>
              </a:solidFill>
            </a:rPr>
            <a:t>About dataset</a:t>
          </a:r>
          <a:endParaRPr lang="en-US" sz="1800" b="0" dirty="0">
            <a:solidFill>
              <a:schemeClr val="tx1"/>
            </a:solidFill>
          </a:endParaRPr>
        </a:p>
      </dgm:t>
    </dgm:pt>
    <dgm:pt modelId="{752079EA-5993-46E1-A31C-E88028616126}" type="parTrans" cxnId="{06B39511-2886-4513-BCBE-CD1A8A47EF19}">
      <dgm:prSet/>
      <dgm:spPr/>
      <dgm:t>
        <a:bodyPr/>
        <a:lstStyle/>
        <a:p>
          <a:endParaRPr lang="en-US"/>
        </a:p>
      </dgm:t>
    </dgm:pt>
    <dgm:pt modelId="{9F1739C6-8F75-42D1-BDF1-5EDE407E0330}" type="sibTrans" cxnId="{06B39511-2886-4513-BCBE-CD1A8A47EF19}">
      <dgm:prSet/>
      <dgm:spPr/>
      <dgm:t>
        <a:bodyPr/>
        <a:lstStyle/>
        <a:p>
          <a:endParaRPr lang="en-US"/>
        </a:p>
      </dgm:t>
    </dgm:pt>
    <dgm:pt modelId="{E688806B-5A2B-47CA-AFAE-85AE50ABDF57}">
      <dgm:prSet custT="1"/>
      <dgm:spPr>
        <a:solidFill>
          <a:schemeClr val="accent5">
            <a:lumMod val="60000"/>
            <a:lumOff val="40000"/>
          </a:schemeClr>
        </a:solidFill>
      </dgm:spPr>
      <dgm:t>
        <a:bodyPr/>
        <a:lstStyle/>
        <a:p>
          <a:r>
            <a:rPr lang="en-IN" sz="1800" b="0" dirty="0">
              <a:solidFill>
                <a:schemeClr val="tx1"/>
              </a:solidFill>
            </a:rPr>
            <a:t>Import necessary packages</a:t>
          </a:r>
          <a:endParaRPr lang="en-US" sz="1800" b="0" dirty="0">
            <a:solidFill>
              <a:schemeClr val="tx1"/>
            </a:solidFill>
          </a:endParaRPr>
        </a:p>
      </dgm:t>
    </dgm:pt>
    <dgm:pt modelId="{ED0E67DD-0957-4978-9D82-150A4B047E68}" type="parTrans" cxnId="{2D54AE16-C850-4BF7-ADFE-EE6EF5689B12}">
      <dgm:prSet/>
      <dgm:spPr/>
      <dgm:t>
        <a:bodyPr/>
        <a:lstStyle/>
        <a:p>
          <a:endParaRPr lang="en-US"/>
        </a:p>
      </dgm:t>
    </dgm:pt>
    <dgm:pt modelId="{B24FF3AC-7B93-49F4-8C2A-352D13D61070}" type="sibTrans" cxnId="{2D54AE16-C850-4BF7-ADFE-EE6EF5689B12}">
      <dgm:prSet/>
      <dgm:spPr/>
      <dgm:t>
        <a:bodyPr/>
        <a:lstStyle/>
        <a:p>
          <a:endParaRPr lang="en-US"/>
        </a:p>
      </dgm:t>
    </dgm:pt>
    <dgm:pt modelId="{0BA050D7-B8F9-49E5-B5DF-07AECEEAE0AE}">
      <dgm:prSet custT="1"/>
      <dgm:spPr>
        <a:solidFill>
          <a:schemeClr val="accent5">
            <a:lumMod val="60000"/>
            <a:lumOff val="40000"/>
          </a:schemeClr>
        </a:solidFill>
      </dgm:spPr>
      <dgm:t>
        <a:bodyPr/>
        <a:lstStyle/>
        <a:p>
          <a:r>
            <a:rPr lang="en-IN" sz="1800" b="0" dirty="0">
              <a:solidFill>
                <a:schemeClr val="tx1"/>
              </a:solidFill>
            </a:rPr>
            <a:t>Basic pre-processing</a:t>
          </a:r>
          <a:endParaRPr lang="en-US" sz="1800" b="0" dirty="0">
            <a:solidFill>
              <a:schemeClr val="tx1"/>
            </a:solidFill>
          </a:endParaRPr>
        </a:p>
      </dgm:t>
    </dgm:pt>
    <dgm:pt modelId="{898A5C4E-F236-46A4-873E-A62D0DCA647A}" type="parTrans" cxnId="{D7137FE1-EA7F-4A32-8FB8-B45CF26D8D66}">
      <dgm:prSet/>
      <dgm:spPr/>
      <dgm:t>
        <a:bodyPr/>
        <a:lstStyle/>
        <a:p>
          <a:endParaRPr lang="en-US"/>
        </a:p>
      </dgm:t>
    </dgm:pt>
    <dgm:pt modelId="{212860BD-22DD-41DD-AF99-5C75F36D801B}" type="sibTrans" cxnId="{D7137FE1-EA7F-4A32-8FB8-B45CF26D8D66}">
      <dgm:prSet/>
      <dgm:spPr/>
      <dgm:t>
        <a:bodyPr/>
        <a:lstStyle/>
        <a:p>
          <a:endParaRPr lang="en-US"/>
        </a:p>
      </dgm:t>
    </dgm:pt>
    <dgm:pt modelId="{7403E1AC-5EB7-40F2-B425-634450C30904}">
      <dgm:prSet custT="1"/>
      <dgm:spPr>
        <a:solidFill>
          <a:schemeClr val="accent5">
            <a:lumMod val="60000"/>
            <a:lumOff val="40000"/>
          </a:schemeClr>
        </a:solidFill>
      </dgm:spPr>
      <dgm:t>
        <a:bodyPr/>
        <a:lstStyle/>
        <a:p>
          <a:r>
            <a:rPr lang="en-IN" sz="1800" b="0" dirty="0">
              <a:solidFill>
                <a:schemeClr val="tx1"/>
              </a:solidFill>
            </a:rPr>
            <a:t>Exploratory data analysis</a:t>
          </a:r>
          <a:endParaRPr lang="en-US" sz="1800" b="0" dirty="0">
            <a:solidFill>
              <a:schemeClr val="tx1"/>
            </a:solidFill>
          </a:endParaRPr>
        </a:p>
      </dgm:t>
    </dgm:pt>
    <dgm:pt modelId="{1F26F0BD-5FC3-495B-AA98-9E2E989D7884}" type="parTrans" cxnId="{9280590E-21BD-4ED7-BF0A-CD1FFC8EA0BE}">
      <dgm:prSet/>
      <dgm:spPr/>
      <dgm:t>
        <a:bodyPr/>
        <a:lstStyle/>
        <a:p>
          <a:endParaRPr lang="en-US"/>
        </a:p>
      </dgm:t>
    </dgm:pt>
    <dgm:pt modelId="{304730E5-BE39-4EAE-A983-52B09B6465CB}" type="sibTrans" cxnId="{9280590E-21BD-4ED7-BF0A-CD1FFC8EA0BE}">
      <dgm:prSet/>
      <dgm:spPr/>
      <dgm:t>
        <a:bodyPr/>
        <a:lstStyle/>
        <a:p>
          <a:endParaRPr lang="en-US"/>
        </a:p>
      </dgm:t>
    </dgm:pt>
    <dgm:pt modelId="{0D9E77BB-9055-40E3-BD48-E8D30B79F1C2}">
      <dgm:prSet custT="1"/>
      <dgm:spPr>
        <a:solidFill>
          <a:schemeClr val="accent5">
            <a:lumMod val="60000"/>
            <a:lumOff val="40000"/>
          </a:schemeClr>
        </a:solidFill>
      </dgm:spPr>
      <dgm:t>
        <a:bodyPr/>
        <a:lstStyle/>
        <a:p>
          <a:r>
            <a:rPr lang="en-IN" sz="1800" b="0" dirty="0">
              <a:solidFill>
                <a:schemeClr val="tx1"/>
              </a:solidFill>
            </a:rPr>
            <a:t>Detection and removing outliers</a:t>
          </a:r>
          <a:endParaRPr lang="en-US" sz="1800" b="0" dirty="0">
            <a:solidFill>
              <a:schemeClr val="tx1"/>
            </a:solidFill>
          </a:endParaRPr>
        </a:p>
      </dgm:t>
    </dgm:pt>
    <dgm:pt modelId="{686DE04B-0169-4AEA-AD00-6D98F5F8AAFE}" type="parTrans" cxnId="{DC5B1DFA-CD6F-4999-9A76-98852ECBBFAD}">
      <dgm:prSet/>
      <dgm:spPr/>
      <dgm:t>
        <a:bodyPr/>
        <a:lstStyle/>
        <a:p>
          <a:endParaRPr lang="en-US"/>
        </a:p>
      </dgm:t>
    </dgm:pt>
    <dgm:pt modelId="{066EE9B5-9D33-4547-B884-5A7EA1115E0C}" type="sibTrans" cxnId="{DC5B1DFA-CD6F-4999-9A76-98852ECBBFAD}">
      <dgm:prSet/>
      <dgm:spPr/>
      <dgm:t>
        <a:bodyPr/>
        <a:lstStyle/>
        <a:p>
          <a:endParaRPr lang="en-US"/>
        </a:p>
      </dgm:t>
    </dgm:pt>
    <dgm:pt modelId="{4138F9D2-A127-4AA5-91C2-7290F63BC429}">
      <dgm:prSet custT="1"/>
      <dgm:spPr>
        <a:solidFill>
          <a:schemeClr val="accent5">
            <a:lumMod val="60000"/>
            <a:lumOff val="40000"/>
          </a:schemeClr>
        </a:solidFill>
      </dgm:spPr>
      <dgm:t>
        <a:bodyPr/>
        <a:lstStyle/>
        <a:p>
          <a:r>
            <a:rPr lang="en-US" sz="1800" b="0" dirty="0">
              <a:solidFill>
                <a:schemeClr val="tx1"/>
              </a:solidFill>
            </a:rPr>
            <a:t>Feature scaling</a:t>
          </a:r>
        </a:p>
      </dgm:t>
    </dgm:pt>
    <dgm:pt modelId="{E027F2A3-8C35-41D6-A399-C10240BDD6C8}" type="parTrans" cxnId="{88C49269-7F42-4143-837E-41EBE069356A}">
      <dgm:prSet/>
      <dgm:spPr/>
      <dgm:t>
        <a:bodyPr/>
        <a:lstStyle/>
        <a:p>
          <a:endParaRPr lang="en-IN"/>
        </a:p>
      </dgm:t>
    </dgm:pt>
    <dgm:pt modelId="{9230A043-68D9-44EB-ADA7-297085860964}" type="sibTrans" cxnId="{88C49269-7F42-4143-837E-41EBE069356A}">
      <dgm:prSet/>
      <dgm:spPr/>
      <dgm:t>
        <a:bodyPr/>
        <a:lstStyle/>
        <a:p>
          <a:endParaRPr lang="en-IN"/>
        </a:p>
      </dgm:t>
    </dgm:pt>
    <dgm:pt modelId="{2E889595-D0A6-4931-813B-AF3C8E436C66}">
      <dgm:prSet custT="1"/>
      <dgm:spPr>
        <a:solidFill>
          <a:schemeClr val="accent5">
            <a:lumMod val="60000"/>
            <a:lumOff val="40000"/>
          </a:schemeClr>
        </a:solidFill>
      </dgm:spPr>
      <dgm:t>
        <a:bodyPr/>
        <a:lstStyle/>
        <a:p>
          <a:r>
            <a:rPr lang="en-US" sz="1800" b="0" dirty="0">
              <a:solidFill>
                <a:schemeClr val="tx1"/>
              </a:solidFill>
            </a:rPr>
            <a:t>K fold cross validation</a:t>
          </a:r>
        </a:p>
      </dgm:t>
    </dgm:pt>
    <dgm:pt modelId="{3E968E3B-7916-4DCC-A2AB-B2AC49602E23}" type="parTrans" cxnId="{5820F143-7A2D-469A-AF0F-A523FB83F77D}">
      <dgm:prSet/>
      <dgm:spPr/>
      <dgm:t>
        <a:bodyPr/>
        <a:lstStyle/>
        <a:p>
          <a:endParaRPr lang="en-IN"/>
        </a:p>
      </dgm:t>
    </dgm:pt>
    <dgm:pt modelId="{66D65EDF-CF6D-4829-B18E-2D82D3022E2E}" type="sibTrans" cxnId="{5820F143-7A2D-469A-AF0F-A523FB83F77D}">
      <dgm:prSet/>
      <dgm:spPr/>
      <dgm:t>
        <a:bodyPr/>
        <a:lstStyle/>
        <a:p>
          <a:endParaRPr lang="en-IN"/>
        </a:p>
      </dgm:t>
    </dgm:pt>
    <dgm:pt modelId="{28BEE695-4A69-4BC4-BEF8-373CB499D40C}">
      <dgm:prSet custT="1"/>
      <dgm:spPr>
        <a:solidFill>
          <a:schemeClr val="accent5">
            <a:lumMod val="60000"/>
            <a:lumOff val="40000"/>
          </a:schemeClr>
        </a:solidFill>
      </dgm:spPr>
      <dgm:t>
        <a:bodyPr/>
        <a:lstStyle/>
        <a:p>
          <a:r>
            <a:rPr lang="en-US" sz="1800" b="0" dirty="0">
              <a:solidFill>
                <a:schemeClr val="tx1"/>
              </a:solidFill>
            </a:rPr>
            <a:t>Support vector regression</a:t>
          </a:r>
        </a:p>
      </dgm:t>
    </dgm:pt>
    <dgm:pt modelId="{61E8F875-C5D9-4C2A-B983-DF04639D817D}" type="parTrans" cxnId="{95BF4C75-ED1D-49DC-908C-ED55A6B664C0}">
      <dgm:prSet/>
      <dgm:spPr/>
      <dgm:t>
        <a:bodyPr/>
        <a:lstStyle/>
        <a:p>
          <a:endParaRPr lang="en-IN"/>
        </a:p>
      </dgm:t>
    </dgm:pt>
    <dgm:pt modelId="{FD05336C-BD40-4410-9DFE-C02848145AF2}" type="sibTrans" cxnId="{95BF4C75-ED1D-49DC-908C-ED55A6B664C0}">
      <dgm:prSet/>
      <dgm:spPr/>
      <dgm:t>
        <a:bodyPr/>
        <a:lstStyle/>
        <a:p>
          <a:endParaRPr lang="en-IN"/>
        </a:p>
      </dgm:t>
    </dgm:pt>
    <dgm:pt modelId="{255BF129-2B42-4E06-973F-E5B72E21DA60}">
      <dgm:prSet custT="1"/>
      <dgm:spPr>
        <a:solidFill>
          <a:schemeClr val="accent5">
            <a:lumMod val="60000"/>
            <a:lumOff val="40000"/>
          </a:schemeClr>
        </a:solidFill>
      </dgm:spPr>
      <dgm:t>
        <a:bodyPr/>
        <a:lstStyle/>
        <a:p>
          <a:r>
            <a:rPr lang="en-US" sz="1800" b="0" dirty="0">
              <a:solidFill>
                <a:schemeClr val="tx1"/>
              </a:solidFill>
            </a:rPr>
            <a:t>Convolutional neural network</a:t>
          </a:r>
        </a:p>
      </dgm:t>
    </dgm:pt>
    <dgm:pt modelId="{5EF2CA80-EDC7-45A4-976F-5B733B51B41A}" type="parTrans" cxnId="{4F4D9A62-B9F0-4DD3-AF52-76A92D06D11C}">
      <dgm:prSet/>
      <dgm:spPr/>
      <dgm:t>
        <a:bodyPr/>
        <a:lstStyle/>
        <a:p>
          <a:endParaRPr lang="en-IN"/>
        </a:p>
      </dgm:t>
    </dgm:pt>
    <dgm:pt modelId="{721F1CBB-AAD9-44F7-8B67-7217A388C2BD}" type="sibTrans" cxnId="{4F4D9A62-B9F0-4DD3-AF52-76A92D06D11C}">
      <dgm:prSet/>
      <dgm:spPr/>
      <dgm:t>
        <a:bodyPr/>
        <a:lstStyle/>
        <a:p>
          <a:endParaRPr lang="en-IN"/>
        </a:p>
      </dgm:t>
    </dgm:pt>
    <dgm:pt modelId="{8C14AE0C-F5AF-413D-9EEF-E4446CB6BE78}">
      <dgm:prSet custT="1"/>
      <dgm:spPr>
        <a:solidFill>
          <a:schemeClr val="accent5">
            <a:lumMod val="60000"/>
            <a:lumOff val="40000"/>
          </a:schemeClr>
        </a:solidFill>
      </dgm:spPr>
      <dgm:t>
        <a:bodyPr/>
        <a:lstStyle/>
        <a:p>
          <a:r>
            <a:rPr lang="en-US" sz="1800" b="0" dirty="0">
              <a:solidFill>
                <a:schemeClr val="tx1"/>
              </a:solidFill>
            </a:rPr>
            <a:t>Polynomial regression</a:t>
          </a:r>
        </a:p>
      </dgm:t>
    </dgm:pt>
    <dgm:pt modelId="{736DF761-0DA7-4785-890F-608A88D7976B}" type="parTrans" cxnId="{E3D37654-8D2B-43AB-8495-261A61F00E92}">
      <dgm:prSet/>
      <dgm:spPr/>
      <dgm:t>
        <a:bodyPr/>
        <a:lstStyle/>
        <a:p>
          <a:endParaRPr lang="en-IN"/>
        </a:p>
      </dgm:t>
    </dgm:pt>
    <dgm:pt modelId="{256D713C-F08A-4E9F-A6B0-12F2F6507190}" type="sibTrans" cxnId="{E3D37654-8D2B-43AB-8495-261A61F00E92}">
      <dgm:prSet/>
      <dgm:spPr/>
      <dgm:t>
        <a:bodyPr/>
        <a:lstStyle/>
        <a:p>
          <a:endParaRPr lang="en-IN"/>
        </a:p>
      </dgm:t>
    </dgm:pt>
    <dgm:pt modelId="{4D084330-A8D3-4F00-AFED-2DAB11C6543E}">
      <dgm:prSet custT="1"/>
      <dgm:spPr>
        <a:solidFill>
          <a:schemeClr val="accent5">
            <a:lumMod val="60000"/>
            <a:lumOff val="40000"/>
          </a:schemeClr>
        </a:solidFill>
      </dgm:spPr>
      <dgm:t>
        <a:bodyPr/>
        <a:lstStyle/>
        <a:p>
          <a:r>
            <a:rPr lang="en-US" sz="1800" b="0" dirty="0">
              <a:solidFill>
                <a:schemeClr val="tx1"/>
              </a:solidFill>
            </a:rPr>
            <a:t>Random forest regression</a:t>
          </a:r>
        </a:p>
      </dgm:t>
    </dgm:pt>
    <dgm:pt modelId="{46CDDA85-A825-49F5-B3E6-01C880EDFCC1}" type="parTrans" cxnId="{65EB3986-09E3-4E94-AC6A-50152DF1A2E0}">
      <dgm:prSet/>
      <dgm:spPr/>
      <dgm:t>
        <a:bodyPr/>
        <a:lstStyle/>
        <a:p>
          <a:endParaRPr lang="en-IN"/>
        </a:p>
      </dgm:t>
    </dgm:pt>
    <dgm:pt modelId="{CABC1702-B22C-4EB4-B46D-0CC090D5F066}" type="sibTrans" cxnId="{65EB3986-09E3-4E94-AC6A-50152DF1A2E0}">
      <dgm:prSet/>
      <dgm:spPr/>
      <dgm:t>
        <a:bodyPr/>
        <a:lstStyle/>
        <a:p>
          <a:endParaRPr lang="en-IN"/>
        </a:p>
      </dgm:t>
    </dgm:pt>
    <dgm:pt modelId="{8F296CD2-6D35-49F4-A626-0FEBAA5E8582}">
      <dgm:prSet custT="1"/>
      <dgm:spPr>
        <a:solidFill>
          <a:schemeClr val="accent5">
            <a:lumMod val="60000"/>
            <a:lumOff val="40000"/>
          </a:schemeClr>
        </a:solidFill>
      </dgm:spPr>
      <dgm:t>
        <a:bodyPr/>
        <a:lstStyle/>
        <a:p>
          <a:r>
            <a:rPr lang="en-US" sz="1800" b="0" dirty="0">
              <a:solidFill>
                <a:schemeClr val="tx1"/>
              </a:solidFill>
            </a:rPr>
            <a:t>Model performance </a:t>
          </a:r>
        </a:p>
      </dgm:t>
    </dgm:pt>
    <dgm:pt modelId="{645E3C81-8263-4009-8427-7B83C0CA35F3}" type="parTrans" cxnId="{4F8197A1-A7C1-445E-AE5C-127ECF0F64C8}">
      <dgm:prSet/>
      <dgm:spPr/>
      <dgm:t>
        <a:bodyPr/>
        <a:lstStyle/>
        <a:p>
          <a:endParaRPr lang="en-IN"/>
        </a:p>
      </dgm:t>
    </dgm:pt>
    <dgm:pt modelId="{C05163E4-5D9D-44A1-A8D6-2646A7972ADD}" type="sibTrans" cxnId="{4F8197A1-A7C1-445E-AE5C-127ECF0F64C8}">
      <dgm:prSet/>
      <dgm:spPr/>
      <dgm:t>
        <a:bodyPr/>
        <a:lstStyle/>
        <a:p>
          <a:endParaRPr lang="en-IN"/>
        </a:p>
      </dgm:t>
    </dgm:pt>
    <dgm:pt modelId="{A6FFF810-F37F-425D-BB43-969B756BD85A}">
      <dgm:prSet custT="1"/>
      <dgm:spPr>
        <a:solidFill>
          <a:schemeClr val="accent5">
            <a:lumMod val="60000"/>
            <a:lumOff val="40000"/>
          </a:schemeClr>
        </a:solidFill>
      </dgm:spPr>
      <dgm:t>
        <a:bodyPr/>
        <a:lstStyle/>
        <a:p>
          <a:r>
            <a:rPr lang="en-US" sz="1800" b="0" dirty="0">
              <a:solidFill>
                <a:schemeClr val="tx1"/>
              </a:solidFill>
            </a:rPr>
            <a:t>Conclusion </a:t>
          </a:r>
        </a:p>
      </dgm:t>
    </dgm:pt>
    <dgm:pt modelId="{9ED3BC01-F586-44C0-815B-365366CD0700}" type="parTrans" cxnId="{08F74818-CA8E-4CD7-9F63-840F90846237}">
      <dgm:prSet/>
      <dgm:spPr/>
      <dgm:t>
        <a:bodyPr/>
        <a:lstStyle/>
        <a:p>
          <a:endParaRPr lang="en-IN"/>
        </a:p>
      </dgm:t>
    </dgm:pt>
    <dgm:pt modelId="{9C9FCDE6-997D-4DC3-A094-97BEC75981F5}" type="sibTrans" cxnId="{08F74818-CA8E-4CD7-9F63-840F90846237}">
      <dgm:prSet/>
      <dgm:spPr/>
      <dgm:t>
        <a:bodyPr/>
        <a:lstStyle/>
        <a:p>
          <a:endParaRPr lang="en-IN"/>
        </a:p>
      </dgm:t>
    </dgm:pt>
    <dgm:pt modelId="{D5DA15F8-5EAD-4CE4-9EC2-476D4337CD7D}">
      <dgm:prSet custT="1"/>
      <dgm:spPr>
        <a:solidFill>
          <a:schemeClr val="accent5">
            <a:lumMod val="60000"/>
            <a:lumOff val="40000"/>
          </a:schemeClr>
        </a:solidFill>
      </dgm:spPr>
      <dgm:t>
        <a:bodyPr/>
        <a:lstStyle/>
        <a:p>
          <a:r>
            <a:rPr lang="en-US" sz="1800" b="0" dirty="0">
              <a:solidFill>
                <a:schemeClr val="tx1"/>
              </a:solidFill>
            </a:rPr>
            <a:t>Further actions</a:t>
          </a:r>
        </a:p>
      </dgm:t>
    </dgm:pt>
    <dgm:pt modelId="{37D4BD47-BF1B-44FA-B350-75BC638A053C}" type="parTrans" cxnId="{174B5351-49F8-428D-B0EE-E495CB06F3A7}">
      <dgm:prSet/>
      <dgm:spPr/>
      <dgm:t>
        <a:bodyPr/>
        <a:lstStyle/>
        <a:p>
          <a:endParaRPr lang="en-IN"/>
        </a:p>
      </dgm:t>
    </dgm:pt>
    <dgm:pt modelId="{1ED6BE36-F77D-4539-AE56-AA8888E1966D}" type="sibTrans" cxnId="{174B5351-49F8-428D-B0EE-E495CB06F3A7}">
      <dgm:prSet/>
      <dgm:spPr/>
      <dgm:t>
        <a:bodyPr/>
        <a:lstStyle/>
        <a:p>
          <a:endParaRPr lang="en-IN"/>
        </a:p>
      </dgm:t>
    </dgm:pt>
    <dgm:pt modelId="{B0923196-8CF8-41A4-AF93-C47B2AF1559D}">
      <dgm:prSet custT="1"/>
      <dgm:spPr>
        <a:solidFill>
          <a:schemeClr val="accent5">
            <a:lumMod val="60000"/>
            <a:lumOff val="40000"/>
          </a:schemeClr>
        </a:solidFill>
      </dgm:spPr>
      <dgm:t>
        <a:bodyPr/>
        <a:lstStyle/>
        <a:p>
          <a:r>
            <a:rPr lang="en-US" sz="1800" b="0" dirty="0" err="1">
              <a:solidFill>
                <a:schemeClr val="tx1"/>
              </a:solidFill>
            </a:rPr>
            <a:t>Xg</a:t>
          </a:r>
          <a:r>
            <a:rPr lang="en-US" sz="1800" b="0" dirty="0">
              <a:solidFill>
                <a:schemeClr val="tx1"/>
              </a:solidFill>
            </a:rPr>
            <a:t> Boost Regression</a:t>
          </a:r>
        </a:p>
      </dgm:t>
    </dgm:pt>
    <dgm:pt modelId="{0879FCDD-A60D-4CAD-9A00-0C8B1C633879}" type="parTrans" cxnId="{4D748509-42A6-4209-B2B3-717612338CA7}">
      <dgm:prSet/>
      <dgm:spPr/>
      <dgm:t>
        <a:bodyPr/>
        <a:lstStyle/>
        <a:p>
          <a:endParaRPr lang="en-IN"/>
        </a:p>
      </dgm:t>
    </dgm:pt>
    <dgm:pt modelId="{04915BEE-FAF4-4185-9C31-B2C6E1798156}" type="sibTrans" cxnId="{4D748509-42A6-4209-B2B3-717612338CA7}">
      <dgm:prSet/>
      <dgm:spPr/>
      <dgm:t>
        <a:bodyPr/>
        <a:lstStyle/>
        <a:p>
          <a:endParaRPr lang="en-IN"/>
        </a:p>
      </dgm:t>
    </dgm:pt>
    <dgm:pt modelId="{2E89E8DB-F162-4DFD-8FAC-3F47C3C7191F}" type="pres">
      <dgm:prSet presAssocID="{236F4274-170C-4079-99B9-DE5C6C5DBFC0}" presName="linear" presStyleCnt="0">
        <dgm:presLayoutVars>
          <dgm:animLvl val="lvl"/>
          <dgm:resizeHandles val="exact"/>
        </dgm:presLayoutVars>
      </dgm:prSet>
      <dgm:spPr/>
    </dgm:pt>
    <dgm:pt modelId="{B6E341B9-65BD-41BB-A72A-1FE5F188CC62}" type="pres">
      <dgm:prSet presAssocID="{99495ED4-50EA-4424-8DB3-DC990E03DAC6}" presName="parentText" presStyleLbl="node1" presStyleIdx="0" presStyleCnt="16">
        <dgm:presLayoutVars>
          <dgm:chMax val="0"/>
          <dgm:bulletEnabled val="1"/>
        </dgm:presLayoutVars>
      </dgm:prSet>
      <dgm:spPr/>
    </dgm:pt>
    <dgm:pt modelId="{92264E2E-8069-4168-86BC-6C8CCE4EF81F}" type="pres">
      <dgm:prSet presAssocID="{DDEBEEF2-0D93-433B-A074-711BF0076D3B}" presName="spacer" presStyleCnt="0"/>
      <dgm:spPr/>
    </dgm:pt>
    <dgm:pt modelId="{E166C9A5-B0AA-4B39-9955-8CAAF6C968FD}" type="pres">
      <dgm:prSet presAssocID="{CF047848-8420-46C0-8706-4C417B49EA2C}" presName="parentText" presStyleLbl="node1" presStyleIdx="1" presStyleCnt="16">
        <dgm:presLayoutVars>
          <dgm:chMax val="0"/>
          <dgm:bulletEnabled val="1"/>
        </dgm:presLayoutVars>
      </dgm:prSet>
      <dgm:spPr/>
    </dgm:pt>
    <dgm:pt modelId="{DE167D2E-7B00-4FB4-AEF5-D9799E39C04A}" type="pres">
      <dgm:prSet presAssocID="{9F1739C6-8F75-42D1-BDF1-5EDE407E0330}" presName="spacer" presStyleCnt="0"/>
      <dgm:spPr/>
    </dgm:pt>
    <dgm:pt modelId="{D36D0122-1D32-45F2-951B-AF8727E38DF8}" type="pres">
      <dgm:prSet presAssocID="{E688806B-5A2B-47CA-AFAE-85AE50ABDF57}" presName="parentText" presStyleLbl="node1" presStyleIdx="2" presStyleCnt="16">
        <dgm:presLayoutVars>
          <dgm:chMax val="0"/>
          <dgm:bulletEnabled val="1"/>
        </dgm:presLayoutVars>
      </dgm:prSet>
      <dgm:spPr/>
    </dgm:pt>
    <dgm:pt modelId="{F62144D2-E933-4156-A929-004C0EC88EEF}" type="pres">
      <dgm:prSet presAssocID="{B24FF3AC-7B93-49F4-8C2A-352D13D61070}" presName="spacer" presStyleCnt="0"/>
      <dgm:spPr/>
    </dgm:pt>
    <dgm:pt modelId="{23EB3ACE-B24A-42E1-BD0B-CDCF6A911BC2}" type="pres">
      <dgm:prSet presAssocID="{0BA050D7-B8F9-49E5-B5DF-07AECEEAE0AE}" presName="parentText" presStyleLbl="node1" presStyleIdx="3" presStyleCnt="16">
        <dgm:presLayoutVars>
          <dgm:chMax val="0"/>
          <dgm:bulletEnabled val="1"/>
        </dgm:presLayoutVars>
      </dgm:prSet>
      <dgm:spPr/>
    </dgm:pt>
    <dgm:pt modelId="{8807668F-47DD-4E59-9FDC-DB51A3250555}" type="pres">
      <dgm:prSet presAssocID="{212860BD-22DD-41DD-AF99-5C75F36D801B}" presName="spacer" presStyleCnt="0"/>
      <dgm:spPr/>
    </dgm:pt>
    <dgm:pt modelId="{08005E53-8BDB-4858-AE4C-D16A5D75ED9C}" type="pres">
      <dgm:prSet presAssocID="{7403E1AC-5EB7-40F2-B425-634450C30904}" presName="parentText" presStyleLbl="node1" presStyleIdx="4" presStyleCnt="16">
        <dgm:presLayoutVars>
          <dgm:chMax val="0"/>
          <dgm:bulletEnabled val="1"/>
        </dgm:presLayoutVars>
      </dgm:prSet>
      <dgm:spPr/>
    </dgm:pt>
    <dgm:pt modelId="{4D686652-ECCE-44D5-B529-255915EE47F2}" type="pres">
      <dgm:prSet presAssocID="{304730E5-BE39-4EAE-A983-52B09B6465CB}" presName="spacer" presStyleCnt="0"/>
      <dgm:spPr/>
    </dgm:pt>
    <dgm:pt modelId="{8747BA4F-94C9-4A9E-A7A6-CF38704DA5CB}" type="pres">
      <dgm:prSet presAssocID="{0D9E77BB-9055-40E3-BD48-E8D30B79F1C2}" presName="parentText" presStyleLbl="node1" presStyleIdx="5" presStyleCnt="16">
        <dgm:presLayoutVars>
          <dgm:chMax val="0"/>
          <dgm:bulletEnabled val="1"/>
        </dgm:presLayoutVars>
      </dgm:prSet>
      <dgm:spPr/>
    </dgm:pt>
    <dgm:pt modelId="{A9B09B1B-9E7B-4F5C-9E4E-0BDF5CB2EB72}" type="pres">
      <dgm:prSet presAssocID="{066EE9B5-9D33-4547-B884-5A7EA1115E0C}" presName="spacer" presStyleCnt="0"/>
      <dgm:spPr/>
    </dgm:pt>
    <dgm:pt modelId="{D48D4949-1308-42F6-BB49-F0B1D6FE9943}" type="pres">
      <dgm:prSet presAssocID="{4138F9D2-A127-4AA5-91C2-7290F63BC429}" presName="parentText" presStyleLbl="node1" presStyleIdx="6" presStyleCnt="16">
        <dgm:presLayoutVars>
          <dgm:chMax val="0"/>
          <dgm:bulletEnabled val="1"/>
        </dgm:presLayoutVars>
      </dgm:prSet>
      <dgm:spPr/>
    </dgm:pt>
    <dgm:pt modelId="{2FAAE757-CAC7-46FE-8513-45640893B6E3}" type="pres">
      <dgm:prSet presAssocID="{9230A043-68D9-44EB-ADA7-297085860964}" presName="spacer" presStyleCnt="0"/>
      <dgm:spPr/>
    </dgm:pt>
    <dgm:pt modelId="{81A7C494-CA81-4213-A30C-211F2626D441}" type="pres">
      <dgm:prSet presAssocID="{2E889595-D0A6-4931-813B-AF3C8E436C66}" presName="parentText" presStyleLbl="node1" presStyleIdx="7" presStyleCnt="16">
        <dgm:presLayoutVars>
          <dgm:chMax val="0"/>
          <dgm:bulletEnabled val="1"/>
        </dgm:presLayoutVars>
      </dgm:prSet>
      <dgm:spPr/>
    </dgm:pt>
    <dgm:pt modelId="{D1C78D10-F475-4C4A-9487-DB06817B1B1E}" type="pres">
      <dgm:prSet presAssocID="{66D65EDF-CF6D-4829-B18E-2D82D3022E2E}" presName="spacer" presStyleCnt="0"/>
      <dgm:spPr/>
    </dgm:pt>
    <dgm:pt modelId="{288273CD-1E47-44F9-B89B-9D5F6EF3ED88}" type="pres">
      <dgm:prSet presAssocID="{28BEE695-4A69-4BC4-BEF8-373CB499D40C}" presName="parentText" presStyleLbl="node1" presStyleIdx="8" presStyleCnt="16">
        <dgm:presLayoutVars>
          <dgm:chMax val="0"/>
          <dgm:bulletEnabled val="1"/>
        </dgm:presLayoutVars>
      </dgm:prSet>
      <dgm:spPr/>
    </dgm:pt>
    <dgm:pt modelId="{ECE189A2-0C9E-471B-8F4E-0CC183BDF3D7}" type="pres">
      <dgm:prSet presAssocID="{FD05336C-BD40-4410-9DFE-C02848145AF2}" presName="spacer" presStyleCnt="0"/>
      <dgm:spPr/>
    </dgm:pt>
    <dgm:pt modelId="{713B0E45-9B4C-408C-B43F-F6131E982A4C}" type="pres">
      <dgm:prSet presAssocID="{255BF129-2B42-4E06-973F-E5B72E21DA60}" presName="parentText" presStyleLbl="node1" presStyleIdx="9" presStyleCnt="16">
        <dgm:presLayoutVars>
          <dgm:chMax val="0"/>
          <dgm:bulletEnabled val="1"/>
        </dgm:presLayoutVars>
      </dgm:prSet>
      <dgm:spPr/>
    </dgm:pt>
    <dgm:pt modelId="{DDCF91D0-943D-4D31-9495-C680F3D110E1}" type="pres">
      <dgm:prSet presAssocID="{721F1CBB-AAD9-44F7-8B67-7217A388C2BD}" presName="spacer" presStyleCnt="0"/>
      <dgm:spPr/>
    </dgm:pt>
    <dgm:pt modelId="{FD62F337-98DD-4418-B6A1-5CD5DE009D3C}" type="pres">
      <dgm:prSet presAssocID="{8C14AE0C-F5AF-413D-9EEF-E4446CB6BE78}" presName="parentText" presStyleLbl="node1" presStyleIdx="10" presStyleCnt="16">
        <dgm:presLayoutVars>
          <dgm:chMax val="0"/>
          <dgm:bulletEnabled val="1"/>
        </dgm:presLayoutVars>
      </dgm:prSet>
      <dgm:spPr/>
    </dgm:pt>
    <dgm:pt modelId="{22E9B4C7-3BF3-4735-B188-0F1CC30EE1E5}" type="pres">
      <dgm:prSet presAssocID="{256D713C-F08A-4E9F-A6B0-12F2F6507190}" presName="spacer" presStyleCnt="0"/>
      <dgm:spPr/>
    </dgm:pt>
    <dgm:pt modelId="{73253F4D-A646-41DF-A3E6-987340A94984}" type="pres">
      <dgm:prSet presAssocID="{4D084330-A8D3-4F00-AFED-2DAB11C6543E}" presName="parentText" presStyleLbl="node1" presStyleIdx="11" presStyleCnt="16">
        <dgm:presLayoutVars>
          <dgm:chMax val="0"/>
          <dgm:bulletEnabled val="1"/>
        </dgm:presLayoutVars>
      </dgm:prSet>
      <dgm:spPr/>
    </dgm:pt>
    <dgm:pt modelId="{B12F7329-2F3B-4139-9151-2945F5A2D06D}" type="pres">
      <dgm:prSet presAssocID="{CABC1702-B22C-4EB4-B46D-0CC090D5F066}" presName="spacer" presStyleCnt="0"/>
      <dgm:spPr/>
    </dgm:pt>
    <dgm:pt modelId="{C36CD586-4B2E-4A74-90AB-9F2E54C1278A}" type="pres">
      <dgm:prSet presAssocID="{B0923196-8CF8-41A4-AF93-C47B2AF1559D}" presName="parentText" presStyleLbl="node1" presStyleIdx="12" presStyleCnt="16">
        <dgm:presLayoutVars>
          <dgm:chMax val="0"/>
          <dgm:bulletEnabled val="1"/>
        </dgm:presLayoutVars>
      </dgm:prSet>
      <dgm:spPr/>
    </dgm:pt>
    <dgm:pt modelId="{54A6D82B-5CB2-4814-8B9C-037626FAE85E}" type="pres">
      <dgm:prSet presAssocID="{04915BEE-FAF4-4185-9C31-B2C6E1798156}" presName="spacer" presStyleCnt="0"/>
      <dgm:spPr/>
    </dgm:pt>
    <dgm:pt modelId="{3F04B76F-3EBB-43EC-A422-B301D12722B1}" type="pres">
      <dgm:prSet presAssocID="{8F296CD2-6D35-49F4-A626-0FEBAA5E8582}" presName="parentText" presStyleLbl="node1" presStyleIdx="13" presStyleCnt="16">
        <dgm:presLayoutVars>
          <dgm:chMax val="0"/>
          <dgm:bulletEnabled val="1"/>
        </dgm:presLayoutVars>
      </dgm:prSet>
      <dgm:spPr/>
    </dgm:pt>
    <dgm:pt modelId="{B8093257-1213-4D91-98E6-6740EA98C448}" type="pres">
      <dgm:prSet presAssocID="{C05163E4-5D9D-44A1-A8D6-2646A7972ADD}" presName="spacer" presStyleCnt="0"/>
      <dgm:spPr/>
    </dgm:pt>
    <dgm:pt modelId="{775A1353-2A0A-4CB8-823C-3371DFB4B9A9}" type="pres">
      <dgm:prSet presAssocID="{A6FFF810-F37F-425D-BB43-969B756BD85A}" presName="parentText" presStyleLbl="node1" presStyleIdx="14" presStyleCnt="16">
        <dgm:presLayoutVars>
          <dgm:chMax val="0"/>
          <dgm:bulletEnabled val="1"/>
        </dgm:presLayoutVars>
      </dgm:prSet>
      <dgm:spPr/>
    </dgm:pt>
    <dgm:pt modelId="{FEE91064-2793-40CA-B336-FE0709D03FC0}" type="pres">
      <dgm:prSet presAssocID="{9C9FCDE6-997D-4DC3-A094-97BEC75981F5}" presName="spacer" presStyleCnt="0"/>
      <dgm:spPr/>
    </dgm:pt>
    <dgm:pt modelId="{B9719BC5-0CFC-45D8-9AE0-DE9C086D8028}" type="pres">
      <dgm:prSet presAssocID="{D5DA15F8-5EAD-4CE4-9EC2-476D4337CD7D}" presName="parentText" presStyleLbl="node1" presStyleIdx="15" presStyleCnt="16">
        <dgm:presLayoutVars>
          <dgm:chMax val="0"/>
          <dgm:bulletEnabled val="1"/>
        </dgm:presLayoutVars>
      </dgm:prSet>
      <dgm:spPr/>
    </dgm:pt>
  </dgm:ptLst>
  <dgm:cxnLst>
    <dgm:cxn modelId="{951BFD01-2C09-4A3D-80B6-ADF09663A560}" type="presOf" srcId="{CF047848-8420-46C0-8706-4C417B49EA2C}" destId="{E166C9A5-B0AA-4B39-9955-8CAAF6C968FD}" srcOrd="0" destOrd="0" presId="urn:microsoft.com/office/officeart/2005/8/layout/vList2"/>
    <dgm:cxn modelId="{4D748509-42A6-4209-B2B3-717612338CA7}" srcId="{236F4274-170C-4079-99B9-DE5C6C5DBFC0}" destId="{B0923196-8CF8-41A4-AF93-C47B2AF1559D}" srcOrd="12" destOrd="0" parTransId="{0879FCDD-A60D-4CAD-9A00-0C8B1C633879}" sibTransId="{04915BEE-FAF4-4185-9C31-B2C6E1798156}"/>
    <dgm:cxn modelId="{9280590E-21BD-4ED7-BF0A-CD1FFC8EA0BE}" srcId="{236F4274-170C-4079-99B9-DE5C6C5DBFC0}" destId="{7403E1AC-5EB7-40F2-B425-634450C30904}" srcOrd="4" destOrd="0" parTransId="{1F26F0BD-5FC3-495B-AA98-9E2E989D7884}" sibTransId="{304730E5-BE39-4EAE-A983-52B09B6465CB}"/>
    <dgm:cxn modelId="{06B39511-2886-4513-BCBE-CD1A8A47EF19}" srcId="{236F4274-170C-4079-99B9-DE5C6C5DBFC0}" destId="{CF047848-8420-46C0-8706-4C417B49EA2C}" srcOrd="1" destOrd="0" parTransId="{752079EA-5993-46E1-A31C-E88028616126}" sibTransId="{9F1739C6-8F75-42D1-BDF1-5EDE407E0330}"/>
    <dgm:cxn modelId="{2D54AE16-C850-4BF7-ADFE-EE6EF5689B12}" srcId="{236F4274-170C-4079-99B9-DE5C6C5DBFC0}" destId="{E688806B-5A2B-47CA-AFAE-85AE50ABDF57}" srcOrd="2" destOrd="0" parTransId="{ED0E67DD-0957-4978-9D82-150A4B047E68}" sibTransId="{B24FF3AC-7B93-49F4-8C2A-352D13D61070}"/>
    <dgm:cxn modelId="{08F74818-CA8E-4CD7-9F63-840F90846237}" srcId="{236F4274-170C-4079-99B9-DE5C6C5DBFC0}" destId="{A6FFF810-F37F-425D-BB43-969B756BD85A}" srcOrd="14" destOrd="0" parTransId="{9ED3BC01-F586-44C0-815B-365366CD0700}" sibTransId="{9C9FCDE6-997D-4DC3-A094-97BEC75981F5}"/>
    <dgm:cxn modelId="{5978EE29-087A-481E-AF93-290B77F0D2DE}" type="presOf" srcId="{B0923196-8CF8-41A4-AF93-C47B2AF1559D}" destId="{C36CD586-4B2E-4A74-90AB-9F2E54C1278A}" srcOrd="0" destOrd="0" presId="urn:microsoft.com/office/officeart/2005/8/layout/vList2"/>
    <dgm:cxn modelId="{FE81703F-E01E-44EF-B1B2-AD88A421CFEF}" type="presOf" srcId="{4138F9D2-A127-4AA5-91C2-7290F63BC429}" destId="{D48D4949-1308-42F6-BB49-F0B1D6FE9943}" srcOrd="0" destOrd="0" presId="urn:microsoft.com/office/officeart/2005/8/layout/vList2"/>
    <dgm:cxn modelId="{EEB9705E-76B6-44D6-BB8A-6334A54A2878}" type="presOf" srcId="{A6FFF810-F37F-425D-BB43-969B756BD85A}" destId="{775A1353-2A0A-4CB8-823C-3371DFB4B9A9}" srcOrd="0" destOrd="0" presId="urn:microsoft.com/office/officeart/2005/8/layout/vList2"/>
    <dgm:cxn modelId="{5A440D41-1B27-471B-B937-5533219CC3AC}" type="presOf" srcId="{255BF129-2B42-4E06-973F-E5B72E21DA60}" destId="{713B0E45-9B4C-408C-B43F-F6131E982A4C}" srcOrd="0" destOrd="0" presId="urn:microsoft.com/office/officeart/2005/8/layout/vList2"/>
    <dgm:cxn modelId="{4F4D9A62-B9F0-4DD3-AF52-76A92D06D11C}" srcId="{236F4274-170C-4079-99B9-DE5C6C5DBFC0}" destId="{255BF129-2B42-4E06-973F-E5B72E21DA60}" srcOrd="9" destOrd="0" parTransId="{5EF2CA80-EDC7-45A4-976F-5B733B51B41A}" sibTransId="{721F1CBB-AAD9-44F7-8B67-7217A388C2BD}"/>
    <dgm:cxn modelId="{5820F143-7A2D-469A-AF0F-A523FB83F77D}" srcId="{236F4274-170C-4079-99B9-DE5C6C5DBFC0}" destId="{2E889595-D0A6-4931-813B-AF3C8E436C66}" srcOrd="7" destOrd="0" parTransId="{3E968E3B-7916-4DCC-A2AB-B2AC49602E23}" sibTransId="{66D65EDF-CF6D-4829-B18E-2D82D3022E2E}"/>
    <dgm:cxn modelId="{88C49269-7F42-4143-837E-41EBE069356A}" srcId="{236F4274-170C-4079-99B9-DE5C6C5DBFC0}" destId="{4138F9D2-A127-4AA5-91C2-7290F63BC429}" srcOrd="6" destOrd="0" parTransId="{E027F2A3-8C35-41D6-A399-C10240BDD6C8}" sibTransId="{9230A043-68D9-44EB-ADA7-297085860964}"/>
    <dgm:cxn modelId="{1F230B6C-219A-4A95-BA77-A0A608836EB4}" type="presOf" srcId="{99495ED4-50EA-4424-8DB3-DC990E03DAC6}" destId="{B6E341B9-65BD-41BB-A72A-1FE5F188CC62}" srcOrd="0" destOrd="0" presId="urn:microsoft.com/office/officeart/2005/8/layout/vList2"/>
    <dgm:cxn modelId="{D4665270-374D-4402-958D-5DB42C07E5C5}" type="presOf" srcId="{28BEE695-4A69-4BC4-BEF8-373CB499D40C}" destId="{288273CD-1E47-44F9-B89B-9D5F6EF3ED88}" srcOrd="0" destOrd="0" presId="urn:microsoft.com/office/officeart/2005/8/layout/vList2"/>
    <dgm:cxn modelId="{174B5351-49F8-428D-B0EE-E495CB06F3A7}" srcId="{236F4274-170C-4079-99B9-DE5C6C5DBFC0}" destId="{D5DA15F8-5EAD-4CE4-9EC2-476D4337CD7D}" srcOrd="15" destOrd="0" parTransId="{37D4BD47-BF1B-44FA-B350-75BC638A053C}" sibTransId="{1ED6BE36-F77D-4539-AE56-AA8888E1966D}"/>
    <dgm:cxn modelId="{0EC55D52-DC15-49ED-88B3-6EC9E67734B1}" type="presOf" srcId="{0BA050D7-B8F9-49E5-B5DF-07AECEEAE0AE}" destId="{23EB3ACE-B24A-42E1-BD0B-CDCF6A911BC2}" srcOrd="0" destOrd="0" presId="urn:microsoft.com/office/officeart/2005/8/layout/vList2"/>
    <dgm:cxn modelId="{E3D37654-8D2B-43AB-8495-261A61F00E92}" srcId="{236F4274-170C-4079-99B9-DE5C6C5DBFC0}" destId="{8C14AE0C-F5AF-413D-9EEF-E4446CB6BE78}" srcOrd="10" destOrd="0" parTransId="{736DF761-0DA7-4785-890F-608A88D7976B}" sibTransId="{256D713C-F08A-4E9F-A6B0-12F2F6507190}"/>
    <dgm:cxn modelId="{95BF4C75-ED1D-49DC-908C-ED55A6B664C0}" srcId="{236F4274-170C-4079-99B9-DE5C6C5DBFC0}" destId="{28BEE695-4A69-4BC4-BEF8-373CB499D40C}" srcOrd="8" destOrd="0" parTransId="{61E8F875-C5D9-4C2A-B983-DF04639D817D}" sibTransId="{FD05336C-BD40-4410-9DFE-C02848145AF2}"/>
    <dgm:cxn modelId="{C80E2458-6498-4BD9-A0CD-70E5C927DD2F}" type="presOf" srcId="{0D9E77BB-9055-40E3-BD48-E8D30B79F1C2}" destId="{8747BA4F-94C9-4A9E-A7A6-CF38704DA5CB}" srcOrd="0" destOrd="0" presId="urn:microsoft.com/office/officeart/2005/8/layout/vList2"/>
    <dgm:cxn modelId="{E86B5284-E514-47C0-94FF-989E68EF2C66}" type="presOf" srcId="{4D084330-A8D3-4F00-AFED-2DAB11C6543E}" destId="{73253F4D-A646-41DF-A3E6-987340A94984}" srcOrd="0" destOrd="0" presId="urn:microsoft.com/office/officeart/2005/8/layout/vList2"/>
    <dgm:cxn modelId="{65EB3986-09E3-4E94-AC6A-50152DF1A2E0}" srcId="{236F4274-170C-4079-99B9-DE5C6C5DBFC0}" destId="{4D084330-A8D3-4F00-AFED-2DAB11C6543E}" srcOrd="11" destOrd="0" parTransId="{46CDDA85-A825-49F5-B3E6-01C880EDFCC1}" sibTransId="{CABC1702-B22C-4EB4-B46D-0CC090D5F066}"/>
    <dgm:cxn modelId="{87453691-DC74-4270-95BF-021D3FD28205}" type="presOf" srcId="{E688806B-5A2B-47CA-AFAE-85AE50ABDF57}" destId="{D36D0122-1D32-45F2-951B-AF8727E38DF8}" srcOrd="0" destOrd="0" presId="urn:microsoft.com/office/officeart/2005/8/layout/vList2"/>
    <dgm:cxn modelId="{39D16CA1-051C-48FC-B8D8-B865953A203D}" type="presOf" srcId="{8C14AE0C-F5AF-413D-9EEF-E4446CB6BE78}" destId="{FD62F337-98DD-4418-B6A1-5CD5DE009D3C}" srcOrd="0" destOrd="0" presId="urn:microsoft.com/office/officeart/2005/8/layout/vList2"/>
    <dgm:cxn modelId="{4F8197A1-A7C1-445E-AE5C-127ECF0F64C8}" srcId="{236F4274-170C-4079-99B9-DE5C6C5DBFC0}" destId="{8F296CD2-6D35-49F4-A626-0FEBAA5E8582}" srcOrd="13" destOrd="0" parTransId="{645E3C81-8263-4009-8427-7B83C0CA35F3}" sibTransId="{C05163E4-5D9D-44A1-A8D6-2646A7972ADD}"/>
    <dgm:cxn modelId="{4A9EFCA2-6AB5-452A-B11B-2938D3E4E417}" srcId="{236F4274-170C-4079-99B9-DE5C6C5DBFC0}" destId="{99495ED4-50EA-4424-8DB3-DC990E03DAC6}" srcOrd="0" destOrd="0" parTransId="{A2AC2A18-EC07-4F73-86CC-4EEE7953AD80}" sibTransId="{DDEBEEF2-0D93-433B-A074-711BF0076D3B}"/>
    <dgm:cxn modelId="{83C87DAC-AADB-4DB9-BC30-8D2D9BD834C3}" type="presOf" srcId="{7403E1AC-5EB7-40F2-B425-634450C30904}" destId="{08005E53-8BDB-4858-AE4C-D16A5D75ED9C}" srcOrd="0" destOrd="0" presId="urn:microsoft.com/office/officeart/2005/8/layout/vList2"/>
    <dgm:cxn modelId="{242CE3BA-45A6-453F-879B-FD3309C8A28F}" type="presOf" srcId="{236F4274-170C-4079-99B9-DE5C6C5DBFC0}" destId="{2E89E8DB-F162-4DFD-8FAC-3F47C3C7191F}" srcOrd="0" destOrd="0" presId="urn:microsoft.com/office/officeart/2005/8/layout/vList2"/>
    <dgm:cxn modelId="{16B0A9C1-CC2A-49E0-AF1A-0BABA51AF567}" type="presOf" srcId="{8F296CD2-6D35-49F4-A626-0FEBAA5E8582}" destId="{3F04B76F-3EBB-43EC-A422-B301D12722B1}" srcOrd="0" destOrd="0" presId="urn:microsoft.com/office/officeart/2005/8/layout/vList2"/>
    <dgm:cxn modelId="{78BF49D1-4AE5-470E-B220-FAE8E11793F6}" type="presOf" srcId="{D5DA15F8-5EAD-4CE4-9EC2-476D4337CD7D}" destId="{B9719BC5-0CFC-45D8-9AE0-DE9C086D8028}" srcOrd="0" destOrd="0" presId="urn:microsoft.com/office/officeart/2005/8/layout/vList2"/>
    <dgm:cxn modelId="{D7137FE1-EA7F-4A32-8FB8-B45CF26D8D66}" srcId="{236F4274-170C-4079-99B9-DE5C6C5DBFC0}" destId="{0BA050D7-B8F9-49E5-B5DF-07AECEEAE0AE}" srcOrd="3" destOrd="0" parTransId="{898A5C4E-F236-46A4-873E-A62D0DCA647A}" sibTransId="{212860BD-22DD-41DD-AF99-5C75F36D801B}"/>
    <dgm:cxn modelId="{63749BE4-80A0-42AC-BB75-37884466B76A}" type="presOf" srcId="{2E889595-D0A6-4931-813B-AF3C8E436C66}" destId="{81A7C494-CA81-4213-A30C-211F2626D441}" srcOrd="0" destOrd="0" presId="urn:microsoft.com/office/officeart/2005/8/layout/vList2"/>
    <dgm:cxn modelId="{DC5B1DFA-CD6F-4999-9A76-98852ECBBFAD}" srcId="{236F4274-170C-4079-99B9-DE5C6C5DBFC0}" destId="{0D9E77BB-9055-40E3-BD48-E8D30B79F1C2}" srcOrd="5" destOrd="0" parTransId="{686DE04B-0169-4AEA-AD00-6D98F5F8AAFE}" sibTransId="{066EE9B5-9D33-4547-B884-5A7EA1115E0C}"/>
    <dgm:cxn modelId="{E9122C02-9334-4616-9BFA-B40BE11AF7A3}" type="presParOf" srcId="{2E89E8DB-F162-4DFD-8FAC-3F47C3C7191F}" destId="{B6E341B9-65BD-41BB-A72A-1FE5F188CC62}" srcOrd="0" destOrd="0" presId="urn:microsoft.com/office/officeart/2005/8/layout/vList2"/>
    <dgm:cxn modelId="{45C603AD-7D25-4432-9FC9-1A0643184C92}" type="presParOf" srcId="{2E89E8DB-F162-4DFD-8FAC-3F47C3C7191F}" destId="{92264E2E-8069-4168-86BC-6C8CCE4EF81F}" srcOrd="1" destOrd="0" presId="urn:microsoft.com/office/officeart/2005/8/layout/vList2"/>
    <dgm:cxn modelId="{6CAC6980-2741-4CCE-ADDA-A266181CBEE2}" type="presParOf" srcId="{2E89E8DB-F162-4DFD-8FAC-3F47C3C7191F}" destId="{E166C9A5-B0AA-4B39-9955-8CAAF6C968FD}" srcOrd="2" destOrd="0" presId="urn:microsoft.com/office/officeart/2005/8/layout/vList2"/>
    <dgm:cxn modelId="{34A1EE5D-1C68-4D89-BA4B-8DBCFC612734}" type="presParOf" srcId="{2E89E8DB-F162-4DFD-8FAC-3F47C3C7191F}" destId="{DE167D2E-7B00-4FB4-AEF5-D9799E39C04A}" srcOrd="3" destOrd="0" presId="urn:microsoft.com/office/officeart/2005/8/layout/vList2"/>
    <dgm:cxn modelId="{561A0992-8E50-49E1-A91D-5CFD8D5B6011}" type="presParOf" srcId="{2E89E8DB-F162-4DFD-8FAC-3F47C3C7191F}" destId="{D36D0122-1D32-45F2-951B-AF8727E38DF8}" srcOrd="4" destOrd="0" presId="urn:microsoft.com/office/officeart/2005/8/layout/vList2"/>
    <dgm:cxn modelId="{278180BA-4E88-4F9F-BDE5-42E5C02821C3}" type="presParOf" srcId="{2E89E8DB-F162-4DFD-8FAC-3F47C3C7191F}" destId="{F62144D2-E933-4156-A929-004C0EC88EEF}" srcOrd="5" destOrd="0" presId="urn:microsoft.com/office/officeart/2005/8/layout/vList2"/>
    <dgm:cxn modelId="{4B9F6E86-A241-4851-B328-135B9E060600}" type="presParOf" srcId="{2E89E8DB-F162-4DFD-8FAC-3F47C3C7191F}" destId="{23EB3ACE-B24A-42E1-BD0B-CDCF6A911BC2}" srcOrd="6" destOrd="0" presId="urn:microsoft.com/office/officeart/2005/8/layout/vList2"/>
    <dgm:cxn modelId="{25068170-E64B-4A48-8F43-E88ED4D1D44E}" type="presParOf" srcId="{2E89E8DB-F162-4DFD-8FAC-3F47C3C7191F}" destId="{8807668F-47DD-4E59-9FDC-DB51A3250555}" srcOrd="7" destOrd="0" presId="urn:microsoft.com/office/officeart/2005/8/layout/vList2"/>
    <dgm:cxn modelId="{394DE6EA-720C-4005-B4AE-FA18B4365C7D}" type="presParOf" srcId="{2E89E8DB-F162-4DFD-8FAC-3F47C3C7191F}" destId="{08005E53-8BDB-4858-AE4C-D16A5D75ED9C}" srcOrd="8" destOrd="0" presId="urn:microsoft.com/office/officeart/2005/8/layout/vList2"/>
    <dgm:cxn modelId="{EB29A76B-C12E-49B1-8765-6AE443F4BD0D}" type="presParOf" srcId="{2E89E8DB-F162-4DFD-8FAC-3F47C3C7191F}" destId="{4D686652-ECCE-44D5-B529-255915EE47F2}" srcOrd="9" destOrd="0" presId="urn:microsoft.com/office/officeart/2005/8/layout/vList2"/>
    <dgm:cxn modelId="{BDF8DFA3-3C25-45B6-9E84-883D33D7C2B3}" type="presParOf" srcId="{2E89E8DB-F162-4DFD-8FAC-3F47C3C7191F}" destId="{8747BA4F-94C9-4A9E-A7A6-CF38704DA5CB}" srcOrd="10" destOrd="0" presId="urn:microsoft.com/office/officeart/2005/8/layout/vList2"/>
    <dgm:cxn modelId="{E36B5140-D9CC-42D5-8CBF-526FB1319F13}" type="presParOf" srcId="{2E89E8DB-F162-4DFD-8FAC-3F47C3C7191F}" destId="{A9B09B1B-9E7B-4F5C-9E4E-0BDF5CB2EB72}" srcOrd="11" destOrd="0" presId="urn:microsoft.com/office/officeart/2005/8/layout/vList2"/>
    <dgm:cxn modelId="{F8518450-0873-4F2C-9731-601783EC8C75}" type="presParOf" srcId="{2E89E8DB-F162-4DFD-8FAC-3F47C3C7191F}" destId="{D48D4949-1308-42F6-BB49-F0B1D6FE9943}" srcOrd="12" destOrd="0" presId="urn:microsoft.com/office/officeart/2005/8/layout/vList2"/>
    <dgm:cxn modelId="{79FE60E4-BE92-41EB-B468-00D6FF679927}" type="presParOf" srcId="{2E89E8DB-F162-4DFD-8FAC-3F47C3C7191F}" destId="{2FAAE757-CAC7-46FE-8513-45640893B6E3}" srcOrd="13" destOrd="0" presId="urn:microsoft.com/office/officeart/2005/8/layout/vList2"/>
    <dgm:cxn modelId="{9C848224-095D-4E0F-BC53-5906592F1834}" type="presParOf" srcId="{2E89E8DB-F162-4DFD-8FAC-3F47C3C7191F}" destId="{81A7C494-CA81-4213-A30C-211F2626D441}" srcOrd="14" destOrd="0" presId="urn:microsoft.com/office/officeart/2005/8/layout/vList2"/>
    <dgm:cxn modelId="{E9614E37-6F0B-46A0-A6E8-D0F4D781AFA0}" type="presParOf" srcId="{2E89E8DB-F162-4DFD-8FAC-3F47C3C7191F}" destId="{D1C78D10-F475-4C4A-9487-DB06817B1B1E}" srcOrd="15" destOrd="0" presId="urn:microsoft.com/office/officeart/2005/8/layout/vList2"/>
    <dgm:cxn modelId="{6AA3DEE0-6599-4C80-B4F3-E167BBE2A3FA}" type="presParOf" srcId="{2E89E8DB-F162-4DFD-8FAC-3F47C3C7191F}" destId="{288273CD-1E47-44F9-B89B-9D5F6EF3ED88}" srcOrd="16" destOrd="0" presId="urn:microsoft.com/office/officeart/2005/8/layout/vList2"/>
    <dgm:cxn modelId="{DF02E376-13BC-4FA7-9D38-9694F90BB621}" type="presParOf" srcId="{2E89E8DB-F162-4DFD-8FAC-3F47C3C7191F}" destId="{ECE189A2-0C9E-471B-8F4E-0CC183BDF3D7}" srcOrd="17" destOrd="0" presId="urn:microsoft.com/office/officeart/2005/8/layout/vList2"/>
    <dgm:cxn modelId="{E5A477C7-F300-4856-AE00-65DA900D4897}" type="presParOf" srcId="{2E89E8DB-F162-4DFD-8FAC-3F47C3C7191F}" destId="{713B0E45-9B4C-408C-B43F-F6131E982A4C}" srcOrd="18" destOrd="0" presId="urn:microsoft.com/office/officeart/2005/8/layout/vList2"/>
    <dgm:cxn modelId="{897D41FB-5984-45F2-A512-7876B0E259AA}" type="presParOf" srcId="{2E89E8DB-F162-4DFD-8FAC-3F47C3C7191F}" destId="{DDCF91D0-943D-4D31-9495-C680F3D110E1}" srcOrd="19" destOrd="0" presId="urn:microsoft.com/office/officeart/2005/8/layout/vList2"/>
    <dgm:cxn modelId="{3E4711BF-4993-4819-AA83-BC7BCE5177A6}" type="presParOf" srcId="{2E89E8DB-F162-4DFD-8FAC-3F47C3C7191F}" destId="{FD62F337-98DD-4418-B6A1-5CD5DE009D3C}" srcOrd="20" destOrd="0" presId="urn:microsoft.com/office/officeart/2005/8/layout/vList2"/>
    <dgm:cxn modelId="{F7632223-0DFC-4BBA-9F47-577D11C32045}" type="presParOf" srcId="{2E89E8DB-F162-4DFD-8FAC-3F47C3C7191F}" destId="{22E9B4C7-3BF3-4735-B188-0F1CC30EE1E5}" srcOrd="21" destOrd="0" presId="urn:microsoft.com/office/officeart/2005/8/layout/vList2"/>
    <dgm:cxn modelId="{3D3C471E-1259-4317-8149-5A41330E7197}" type="presParOf" srcId="{2E89E8DB-F162-4DFD-8FAC-3F47C3C7191F}" destId="{73253F4D-A646-41DF-A3E6-987340A94984}" srcOrd="22" destOrd="0" presId="urn:microsoft.com/office/officeart/2005/8/layout/vList2"/>
    <dgm:cxn modelId="{63B7C570-F877-41BF-A2F6-0F7720F6626A}" type="presParOf" srcId="{2E89E8DB-F162-4DFD-8FAC-3F47C3C7191F}" destId="{B12F7329-2F3B-4139-9151-2945F5A2D06D}" srcOrd="23" destOrd="0" presId="urn:microsoft.com/office/officeart/2005/8/layout/vList2"/>
    <dgm:cxn modelId="{E3755C32-4C7B-449A-8640-6A6AE0275A7A}" type="presParOf" srcId="{2E89E8DB-F162-4DFD-8FAC-3F47C3C7191F}" destId="{C36CD586-4B2E-4A74-90AB-9F2E54C1278A}" srcOrd="24" destOrd="0" presId="urn:microsoft.com/office/officeart/2005/8/layout/vList2"/>
    <dgm:cxn modelId="{058BCBA6-48CB-45FA-BE22-E6461D254281}" type="presParOf" srcId="{2E89E8DB-F162-4DFD-8FAC-3F47C3C7191F}" destId="{54A6D82B-5CB2-4814-8B9C-037626FAE85E}" srcOrd="25" destOrd="0" presId="urn:microsoft.com/office/officeart/2005/8/layout/vList2"/>
    <dgm:cxn modelId="{729C3ABE-7A11-4F5C-B85C-FB18999C18C0}" type="presParOf" srcId="{2E89E8DB-F162-4DFD-8FAC-3F47C3C7191F}" destId="{3F04B76F-3EBB-43EC-A422-B301D12722B1}" srcOrd="26" destOrd="0" presId="urn:microsoft.com/office/officeart/2005/8/layout/vList2"/>
    <dgm:cxn modelId="{8D0FF7FC-905A-4993-B73A-5B0E870FFD8E}" type="presParOf" srcId="{2E89E8DB-F162-4DFD-8FAC-3F47C3C7191F}" destId="{B8093257-1213-4D91-98E6-6740EA98C448}" srcOrd="27" destOrd="0" presId="urn:microsoft.com/office/officeart/2005/8/layout/vList2"/>
    <dgm:cxn modelId="{C467DBF9-A982-478C-9036-7779381A151F}" type="presParOf" srcId="{2E89E8DB-F162-4DFD-8FAC-3F47C3C7191F}" destId="{775A1353-2A0A-4CB8-823C-3371DFB4B9A9}" srcOrd="28" destOrd="0" presId="urn:microsoft.com/office/officeart/2005/8/layout/vList2"/>
    <dgm:cxn modelId="{052DEF57-660F-48A6-B762-2BC76B460483}" type="presParOf" srcId="{2E89E8DB-F162-4DFD-8FAC-3F47C3C7191F}" destId="{FEE91064-2793-40CA-B336-FE0709D03FC0}" srcOrd="29" destOrd="0" presId="urn:microsoft.com/office/officeart/2005/8/layout/vList2"/>
    <dgm:cxn modelId="{9465DCB2-9E18-455C-A9F8-4826BF805345}" type="presParOf" srcId="{2E89E8DB-F162-4DFD-8FAC-3F47C3C7191F}" destId="{B9719BC5-0CFC-45D8-9AE0-DE9C086D8028}"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8BC4A-3ED8-46CC-AF9D-5C2B8C4BFE84}"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14B78186-669D-488D-8D84-AC1A05F87CA2}">
      <dgm:prSet custT="1"/>
      <dgm:spPr/>
      <dgm:t>
        <a:bodyPr/>
        <a:lstStyle/>
        <a:p>
          <a:pPr algn="ctr"/>
          <a:r>
            <a:rPr lang="en-IN" sz="2400"/>
            <a:t>To find the discrepancies in data.</a:t>
          </a:r>
          <a:endParaRPr lang="en-US" sz="2400"/>
        </a:p>
      </dgm:t>
    </dgm:pt>
    <dgm:pt modelId="{4EA93288-D341-4EE1-8989-3A5555D0E242}" type="parTrans" cxnId="{F084A6E9-16E2-4019-9639-5A2A488EF7B3}">
      <dgm:prSet/>
      <dgm:spPr/>
      <dgm:t>
        <a:bodyPr/>
        <a:lstStyle/>
        <a:p>
          <a:pPr algn="ctr"/>
          <a:endParaRPr lang="en-US"/>
        </a:p>
      </dgm:t>
    </dgm:pt>
    <dgm:pt modelId="{4EC62080-99AF-4718-A350-E93008027664}" type="sibTrans" cxnId="{F084A6E9-16E2-4019-9639-5A2A488EF7B3}">
      <dgm:prSet/>
      <dgm:spPr/>
      <dgm:t>
        <a:bodyPr/>
        <a:lstStyle/>
        <a:p>
          <a:pPr algn="ctr"/>
          <a:endParaRPr lang="en-US"/>
        </a:p>
      </dgm:t>
    </dgm:pt>
    <dgm:pt modelId="{A30BCEF9-A8D6-45AA-9E67-F08719D614DC}">
      <dgm:prSet custT="1"/>
      <dgm:spPr/>
      <dgm:t>
        <a:bodyPr/>
        <a:lstStyle/>
        <a:p>
          <a:pPr algn="ctr"/>
          <a:r>
            <a:rPr lang="en-IN" sz="2400" dirty="0"/>
            <a:t>To find relationship across various factors.</a:t>
          </a:r>
          <a:endParaRPr lang="en-US" sz="2400" dirty="0"/>
        </a:p>
      </dgm:t>
    </dgm:pt>
    <dgm:pt modelId="{3BD49B43-4973-4489-AB75-FCFF48555AE2}" type="parTrans" cxnId="{54653549-A7D3-40F4-A65C-2F6C9AEBE686}">
      <dgm:prSet/>
      <dgm:spPr/>
      <dgm:t>
        <a:bodyPr/>
        <a:lstStyle/>
        <a:p>
          <a:pPr algn="ctr"/>
          <a:endParaRPr lang="en-US"/>
        </a:p>
      </dgm:t>
    </dgm:pt>
    <dgm:pt modelId="{556E30F3-7879-415C-8869-E3D13227432F}" type="sibTrans" cxnId="{54653549-A7D3-40F4-A65C-2F6C9AEBE686}">
      <dgm:prSet/>
      <dgm:spPr/>
      <dgm:t>
        <a:bodyPr/>
        <a:lstStyle/>
        <a:p>
          <a:pPr algn="ctr"/>
          <a:endParaRPr lang="en-US"/>
        </a:p>
      </dgm:t>
    </dgm:pt>
    <dgm:pt modelId="{B9F79B93-1BC9-4699-8953-CD973CB01FCB}">
      <dgm:prSet custT="1"/>
      <dgm:spPr/>
      <dgm:t>
        <a:bodyPr/>
        <a:lstStyle/>
        <a:p>
          <a:pPr algn="ctr"/>
          <a:r>
            <a:rPr lang="en-IN" sz="2400" dirty="0"/>
            <a:t>To pre-process the data and remove outliers.</a:t>
          </a:r>
          <a:endParaRPr lang="en-US" sz="2400" dirty="0"/>
        </a:p>
      </dgm:t>
    </dgm:pt>
    <dgm:pt modelId="{69BF11C4-5D44-4272-88C1-4404DD102103}" type="parTrans" cxnId="{75E669FC-2BD6-4328-BE89-7F5C0D808F5B}">
      <dgm:prSet/>
      <dgm:spPr/>
      <dgm:t>
        <a:bodyPr/>
        <a:lstStyle/>
        <a:p>
          <a:pPr algn="ctr"/>
          <a:endParaRPr lang="en-US"/>
        </a:p>
      </dgm:t>
    </dgm:pt>
    <dgm:pt modelId="{2875A302-8827-412A-8E2C-A976B4AF38D6}" type="sibTrans" cxnId="{75E669FC-2BD6-4328-BE89-7F5C0D808F5B}">
      <dgm:prSet/>
      <dgm:spPr/>
      <dgm:t>
        <a:bodyPr/>
        <a:lstStyle/>
        <a:p>
          <a:pPr algn="ctr"/>
          <a:endParaRPr lang="en-US"/>
        </a:p>
      </dgm:t>
    </dgm:pt>
    <dgm:pt modelId="{1D6EC87F-0A59-45D2-9F41-9C0FFA9F8231}">
      <dgm:prSet custT="1"/>
      <dgm:spPr/>
      <dgm:t>
        <a:bodyPr/>
        <a:lstStyle/>
        <a:p>
          <a:pPr algn="ctr"/>
          <a:r>
            <a:rPr lang="en-IN" sz="2400" dirty="0"/>
            <a:t>To gather the best model performance.</a:t>
          </a:r>
          <a:endParaRPr lang="en-US" sz="2400" dirty="0"/>
        </a:p>
      </dgm:t>
    </dgm:pt>
    <dgm:pt modelId="{F37F03CD-75B8-437E-99B7-53F9B08CE7E6}" type="parTrans" cxnId="{CEE7CC3D-253F-43D4-856E-6EA71714B579}">
      <dgm:prSet/>
      <dgm:spPr/>
      <dgm:t>
        <a:bodyPr/>
        <a:lstStyle/>
        <a:p>
          <a:pPr algn="ctr"/>
          <a:endParaRPr lang="en-US"/>
        </a:p>
      </dgm:t>
    </dgm:pt>
    <dgm:pt modelId="{2666094B-3214-423A-BE9D-71CE60142C67}" type="sibTrans" cxnId="{CEE7CC3D-253F-43D4-856E-6EA71714B579}">
      <dgm:prSet/>
      <dgm:spPr/>
      <dgm:t>
        <a:bodyPr/>
        <a:lstStyle/>
        <a:p>
          <a:pPr algn="ctr"/>
          <a:endParaRPr lang="en-US"/>
        </a:p>
      </dgm:t>
    </dgm:pt>
    <dgm:pt modelId="{A7AE57A4-C63A-47C1-B736-6297526073FE}">
      <dgm:prSet custT="1"/>
      <dgm:spPr/>
      <dgm:t>
        <a:bodyPr/>
        <a:lstStyle/>
        <a:p>
          <a:pPr algn="ctr"/>
          <a:r>
            <a:rPr lang="en-US" sz="2400" dirty="0"/>
            <a:t>Compare models with various performance Metrics.</a:t>
          </a:r>
        </a:p>
      </dgm:t>
    </dgm:pt>
    <dgm:pt modelId="{136A0D0A-ADAF-4F4C-ABE6-106464EA7678}" type="parTrans" cxnId="{C53ED4AD-E368-4D65-9AFA-1DED16410278}">
      <dgm:prSet/>
      <dgm:spPr/>
      <dgm:t>
        <a:bodyPr/>
        <a:lstStyle/>
        <a:p>
          <a:pPr algn="ctr"/>
          <a:endParaRPr lang="en-US"/>
        </a:p>
      </dgm:t>
    </dgm:pt>
    <dgm:pt modelId="{EEC9F0EB-71B4-40D6-972E-87665A6B3EC2}" type="sibTrans" cxnId="{C53ED4AD-E368-4D65-9AFA-1DED16410278}">
      <dgm:prSet/>
      <dgm:spPr/>
      <dgm:t>
        <a:bodyPr/>
        <a:lstStyle/>
        <a:p>
          <a:pPr algn="ctr"/>
          <a:endParaRPr lang="en-US"/>
        </a:p>
      </dgm:t>
    </dgm:pt>
    <dgm:pt modelId="{B753D501-FCA9-4954-88E4-8E496EB0D402}" type="pres">
      <dgm:prSet presAssocID="{3FC8BC4A-3ED8-46CC-AF9D-5C2B8C4BFE84}" presName="Name0" presStyleCnt="0">
        <dgm:presLayoutVars>
          <dgm:dir/>
          <dgm:animLvl val="lvl"/>
          <dgm:resizeHandles val="exact"/>
        </dgm:presLayoutVars>
      </dgm:prSet>
      <dgm:spPr/>
    </dgm:pt>
    <dgm:pt modelId="{A1082954-19B8-4272-9901-528696E69FF7}" type="pres">
      <dgm:prSet presAssocID="{14B78186-669D-488D-8D84-AC1A05F87CA2}" presName="linNode" presStyleCnt="0"/>
      <dgm:spPr/>
    </dgm:pt>
    <dgm:pt modelId="{61EB7950-C127-451D-995D-81E59196CA33}" type="pres">
      <dgm:prSet presAssocID="{14B78186-669D-488D-8D84-AC1A05F87CA2}" presName="parentText" presStyleLbl="node1" presStyleIdx="0" presStyleCnt="5" custScaleX="169933" custScaleY="14212">
        <dgm:presLayoutVars>
          <dgm:chMax val="1"/>
          <dgm:bulletEnabled val="1"/>
        </dgm:presLayoutVars>
      </dgm:prSet>
      <dgm:spPr/>
    </dgm:pt>
    <dgm:pt modelId="{EE093E5C-49BB-41EE-BD84-1E9A664DB4C0}" type="pres">
      <dgm:prSet presAssocID="{4EC62080-99AF-4718-A350-E93008027664}" presName="sp" presStyleCnt="0"/>
      <dgm:spPr/>
    </dgm:pt>
    <dgm:pt modelId="{2176357F-F30A-4833-978C-208D4501B0AF}" type="pres">
      <dgm:prSet presAssocID="{A30BCEF9-A8D6-45AA-9E67-F08719D614DC}" presName="linNode" presStyleCnt="0"/>
      <dgm:spPr/>
    </dgm:pt>
    <dgm:pt modelId="{D51CA8DD-8DEC-44BF-BD0B-41754354DFEC}" type="pres">
      <dgm:prSet presAssocID="{A30BCEF9-A8D6-45AA-9E67-F08719D614DC}" presName="parentText" presStyleLbl="node1" presStyleIdx="1" presStyleCnt="5" custScaleX="169933" custScaleY="14212">
        <dgm:presLayoutVars>
          <dgm:chMax val="1"/>
          <dgm:bulletEnabled val="1"/>
        </dgm:presLayoutVars>
      </dgm:prSet>
      <dgm:spPr/>
    </dgm:pt>
    <dgm:pt modelId="{1BF107CC-5E15-4D1A-B5ED-A5DED7005DD4}" type="pres">
      <dgm:prSet presAssocID="{556E30F3-7879-415C-8869-E3D13227432F}" presName="sp" presStyleCnt="0"/>
      <dgm:spPr/>
    </dgm:pt>
    <dgm:pt modelId="{4524EEF0-4D4F-484C-A8B7-9A1B41FC3910}" type="pres">
      <dgm:prSet presAssocID="{B9F79B93-1BC9-4699-8953-CD973CB01FCB}" presName="linNode" presStyleCnt="0"/>
      <dgm:spPr/>
    </dgm:pt>
    <dgm:pt modelId="{5F692266-9EC3-4DFC-8231-351527B7598B}" type="pres">
      <dgm:prSet presAssocID="{B9F79B93-1BC9-4699-8953-CD973CB01FCB}" presName="parentText" presStyleLbl="node1" presStyleIdx="2" presStyleCnt="5" custScaleX="174047" custScaleY="14212">
        <dgm:presLayoutVars>
          <dgm:chMax val="1"/>
          <dgm:bulletEnabled val="1"/>
        </dgm:presLayoutVars>
      </dgm:prSet>
      <dgm:spPr/>
    </dgm:pt>
    <dgm:pt modelId="{6AE960EA-AC06-4807-AB25-20593367255C}" type="pres">
      <dgm:prSet presAssocID="{2875A302-8827-412A-8E2C-A976B4AF38D6}" presName="sp" presStyleCnt="0"/>
      <dgm:spPr/>
    </dgm:pt>
    <dgm:pt modelId="{BDDC319A-88C4-4DAC-9683-3F460C1C2244}" type="pres">
      <dgm:prSet presAssocID="{1D6EC87F-0A59-45D2-9F41-9C0FFA9F8231}" presName="linNode" presStyleCnt="0"/>
      <dgm:spPr/>
    </dgm:pt>
    <dgm:pt modelId="{C2118BE3-09C2-4A54-A86F-374F03EE7448}" type="pres">
      <dgm:prSet presAssocID="{1D6EC87F-0A59-45D2-9F41-9C0FFA9F8231}" presName="parentText" presStyleLbl="node1" presStyleIdx="3" presStyleCnt="5" custScaleX="169933" custScaleY="14212">
        <dgm:presLayoutVars>
          <dgm:chMax val="1"/>
          <dgm:bulletEnabled val="1"/>
        </dgm:presLayoutVars>
      </dgm:prSet>
      <dgm:spPr/>
    </dgm:pt>
    <dgm:pt modelId="{42A62BD7-C62E-4BAA-B1F7-9CCCED19C343}" type="pres">
      <dgm:prSet presAssocID="{2666094B-3214-423A-BE9D-71CE60142C67}" presName="sp" presStyleCnt="0"/>
      <dgm:spPr/>
    </dgm:pt>
    <dgm:pt modelId="{80287DB9-545C-4AC4-B7C8-45ECDCC4086A}" type="pres">
      <dgm:prSet presAssocID="{A7AE57A4-C63A-47C1-B736-6297526073FE}" presName="linNode" presStyleCnt="0"/>
      <dgm:spPr/>
    </dgm:pt>
    <dgm:pt modelId="{EF916DF9-8BBD-4C4F-BDCA-C86755C9781A}" type="pres">
      <dgm:prSet presAssocID="{A7AE57A4-C63A-47C1-B736-6297526073FE}" presName="parentText" presStyleLbl="node1" presStyleIdx="4" presStyleCnt="5" custScaleX="169933" custScaleY="14212" custLinFactNeighborX="2057" custLinFactNeighborY="-1040">
        <dgm:presLayoutVars>
          <dgm:chMax val="1"/>
          <dgm:bulletEnabled val="1"/>
        </dgm:presLayoutVars>
      </dgm:prSet>
      <dgm:spPr/>
    </dgm:pt>
  </dgm:ptLst>
  <dgm:cxnLst>
    <dgm:cxn modelId="{EF792E16-4DAB-4DA7-B8AD-0B8B916A3ACE}" type="presOf" srcId="{1D6EC87F-0A59-45D2-9F41-9C0FFA9F8231}" destId="{C2118BE3-09C2-4A54-A86F-374F03EE7448}" srcOrd="0" destOrd="0" presId="urn:microsoft.com/office/officeart/2005/8/layout/vList5"/>
    <dgm:cxn modelId="{CEE7CC3D-253F-43D4-856E-6EA71714B579}" srcId="{3FC8BC4A-3ED8-46CC-AF9D-5C2B8C4BFE84}" destId="{1D6EC87F-0A59-45D2-9F41-9C0FFA9F8231}" srcOrd="3" destOrd="0" parTransId="{F37F03CD-75B8-437E-99B7-53F9B08CE7E6}" sibTransId="{2666094B-3214-423A-BE9D-71CE60142C67}"/>
    <dgm:cxn modelId="{54653549-A7D3-40F4-A65C-2F6C9AEBE686}" srcId="{3FC8BC4A-3ED8-46CC-AF9D-5C2B8C4BFE84}" destId="{A30BCEF9-A8D6-45AA-9E67-F08719D614DC}" srcOrd="1" destOrd="0" parTransId="{3BD49B43-4973-4489-AB75-FCFF48555AE2}" sibTransId="{556E30F3-7879-415C-8869-E3D13227432F}"/>
    <dgm:cxn modelId="{A24DEE6B-C0DD-4CC3-AE3B-EE9C45389CCC}" type="presOf" srcId="{B9F79B93-1BC9-4699-8953-CD973CB01FCB}" destId="{5F692266-9EC3-4DFC-8231-351527B7598B}" srcOrd="0" destOrd="0" presId="urn:microsoft.com/office/officeart/2005/8/layout/vList5"/>
    <dgm:cxn modelId="{CF06708B-0132-4493-AB40-248DEF46F2F3}" type="presOf" srcId="{14B78186-669D-488D-8D84-AC1A05F87CA2}" destId="{61EB7950-C127-451D-995D-81E59196CA33}" srcOrd="0" destOrd="0" presId="urn:microsoft.com/office/officeart/2005/8/layout/vList5"/>
    <dgm:cxn modelId="{9F322792-0B1D-4C3E-8091-95D54F2DAE22}" type="presOf" srcId="{A30BCEF9-A8D6-45AA-9E67-F08719D614DC}" destId="{D51CA8DD-8DEC-44BF-BD0B-41754354DFEC}" srcOrd="0" destOrd="0" presId="urn:microsoft.com/office/officeart/2005/8/layout/vList5"/>
    <dgm:cxn modelId="{6BA060A1-0439-433A-B278-DA4B73AD55C4}" type="presOf" srcId="{A7AE57A4-C63A-47C1-B736-6297526073FE}" destId="{EF916DF9-8BBD-4C4F-BDCA-C86755C9781A}" srcOrd="0" destOrd="0" presId="urn:microsoft.com/office/officeart/2005/8/layout/vList5"/>
    <dgm:cxn modelId="{C53ED4AD-E368-4D65-9AFA-1DED16410278}" srcId="{3FC8BC4A-3ED8-46CC-AF9D-5C2B8C4BFE84}" destId="{A7AE57A4-C63A-47C1-B736-6297526073FE}" srcOrd="4" destOrd="0" parTransId="{136A0D0A-ADAF-4F4C-ABE6-106464EA7678}" sibTransId="{EEC9F0EB-71B4-40D6-972E-87665A6B3EC2}"/>
    <dgm:cxn modelId="{6E121CB8-8008-4439-81F2-DD63F4DAACDE}" type="presOf" srcId="{3FC8BC4A-3ED8-46CC-AF9D-5C2B8C4BFE84}" destId="{B753D501-FCA9-4954-88E4-8E496EB0D402}" srcOrd="0" destOrd="0" presId="urn:microsoft.com/office/officeart/2005/8/layout/vList5"/>
    <dgm:cxn modelId="{F084A6E9-16E2-4019-9639-5A2A488EF7B3}" srcId="{3FC8BC4A-3ED8-46CC-AF9D-5C2B8C4BFE84}" destId="{14B78186-669D-488D-8D84-AC1A05F87CA2}" srcOrd="0" destOrd="0" parTransId="{4EA93288-D341-4EE1-8989-3A5555D0E242}" sibTransId="{4EC62080-99AF-4718-A350-E93008027664}"/>
    <dgm:cxn modelId="{75E669FC-2BD6-4328-BE89-7F5C0D808F5B}" srcId="{3FC8BC4A-3ED8-46CC-AF9D-5C2B8C4BFE84}" destId="{B9F79B93-1BC9-4699-8953-CD973CB01FCB}" srcOrd="2" destOrd="0" parTransId="{69BF11C4-5D44-4272-88C1-4404DD102103}" sibTransId="{2875A302-8827-412A-8E2C-A976B4AF38D6}"/>
    <dgm:cxn modelId="{A0742D5C-0919-4F7F-8D83-4C3BFA5A8A81}" type="presParOf" srcId="{B753D501-FCA9-4954-88E4-8E496EB0D402}" destId="{A1082954-19B8-4272-9901-528696E69FF7}" srcOrd="0" destOrd="0" presId="urn:microsoft.com/office/officeart/2005/8/layout/vList5"/>
    <dgm:cxn modelId="{15637830-26D7-4043-8BBA-A3AB94D9609A}" type="presParOf" srcId="{A1082954-19B8-4272-9901-528696E69FF7}" destId="{61EB7950-C127-451D-995D-81E59196CA33}" srcOrd="0" destOrd="0" presId="urn:microsoft.com/office/officeart/2005/8/layout/vList5"/>
    <dgm:cxn modelId="{BD213EA7-1E51-4FF4-87DE-13DAE5BC1A5D}" type="presParOf" srcId="{B753D501-FCA9-4954-88E4-8E496EB0D402}" destId="{EE093E5C-49BB-41EE-BD84-1E9A664DB4C0}" srcOrd="1" destOrd="0" presId="urn:microsoft.com/office/officeart/2005/8/layout/vList5"/>
    <dgm:cxn modelId="{639778F5-81DA-4AA3-AB9C-14956313D08E}" type="presParOf" srcId="{B753D501-FCA9-4954-88E4-8E496EB0D402}" destId="{2176357F-F30A-4833-978C-208D4501B0AF}" srcOrd="2" destOrd="0" presId="urn:microsoft.com/office/officeart/2005/8/layout/vList5"/>
    <dgm:cxn modelId="{CCC334B8-D826-46DA-955A-DAB83D2A56AA}" type="presParOf" srcId="{2176357F-F30A-4833-978C-208D4501B0AF}" destId="{D51CA8DD-8DEC-44BF-BD0B-41754354DFEC}" srcOrd="0" destOrd="0" presId="urn:microsoft.com/office/officeart/2005/8/layout/vList5"/>
    <dgm:cxn modelId="{CC621284-7CFE-4586-8094-23F2B436BB3B}" type="presParOf" srcId="{B753D501-FCA9-4954-88E4-8E496EB0D402}" destId="{1BF107CC-5E15-4D1A-B5ED-A5DED7005DD4}" srcOrd="3" destOrd="0" presId="urn:microsoft.com/office/officeart/2005/8/layout/vList5"/>
    <dgm:cxn modelId="{4DD68F19-93BC-4883-83AD-4A99B6BA60DC}" type="presParOf" srcId="{B753D501-FCA9-4954-88E4-8E496EB0D402}" destId="{4524EEF0-4D4F-484C-A8B7-9A1B41FC3910}" srcOrd="4" destOrd="0" presId="urn:microsoft.com/office/officeart/2005/8/layout/vList5"/>
    <dgm:cxn modelId="{8B37A1BD-917B-4F92-98B5-4C24FABB1B40}" type="presParOf" srcId="{4524EEF0-4D4F-484C-A8B7-9A1B41FC3910}" destId="{5F692266-9EC3-4DFC-8231-351527B7598B}" srcOrd="0" destOrd="0" presId="urn:microsoft.com/office/officeart/2005/8/layout/vList5"/>
    <dgm:cxn modelId="{61CF6DC9-6740-4830-9844-7DAE8CE7CEBB}" type="presParOf" srcId="{B753D501-FCA9-4954-88E4-8E496EB0D402}" destId="{6AE960EA-AC06-4807-AB25-20593367255C}" srcOrd="5" destOrd="0" presId="urn:microsoft.com/office/officeart/2005/8/layout/vList5"/>
    <dgm:cxn modelId="{80820058-7BA9-4C8E-89CB-04CDFC7DE520}" type="presParOf" srcId="{B753D501-FCA9-4954-88E4-8E496EB0D402}" destId="{BDDC319A-88C4-4DAC-9683-3F460C1C2244}" srcOrd="6" destOrd="0" presId="urn:microsoft.com/office/officeart/2005/8/layout/vList5"/>
    <dgm:cxn modelId="{612E46EB-4EE0-4B0F-9818-F96045D87CEE}" type="presParOf" srcId="{BDDC319A-88C4-4DAC-9683-3F460C1C2244}" destId="{C2118BE3-09C2-4A54-A86F-374F03EE7448}" srcOrd="0" destOrd="0" presId="urn:microsoft.com/office/officeart/2005/8/layout/vList5"/>
    <dgm:cxn modelId="{9CF39EA6-0FAB-4389-9F07-52FF95079682}" type="presParOf" srcId="{B753D501-FCA9-4954-88E4-8E496EB0D402}" destId="{42A62BD7-C62E-4BAA-B1F7-9CCCED19C343}" srcOrd="7" destOrd="0" presId="urn:microsoft.com/office/officeart/2005/8/layout/vList5"/>
    <dgm:cxn modelId="{A15749BF-2C76-4BC4-9833-4AE8D5247D0F}" type="presParOf" srcId="{B753D501-FCA9-4954-88E4-8E496EB0D402}" destId="{80287DB9-545C-4AC4-B7C8-45ECDCC4086A}" srcOrd="8" destOrd="0" presId="urn:microsoft.com/office/officeart/2005/8/layout/vList5"/>
    <dgm:cxn modelId="{3B53324A-6445-4CCB-9384-51EF7C4DB0C2}" type="presParOf" srcId="{80287DB9-545C-4AC4-B7C8-45ECDCC4086A}" destId="{EF916DF9-8BBD-4C4F-BDCA-C86755C978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3E61AE-C743-49B9-A200-0EAA72AD52E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00271DD-862B-4CDB-A71C-E95FAF972D15}">
      <dgm:prSet/>
      <dgm:spPr/>
      <dgm:t>
        <a:bodyPr/>
        <a:lstStyle/>
        <a:p>
          <a:r>
            <a:rPr lang="en-IN"/>
            <a:t>We used pandas to convert the csv file for processing.</a:t>
          </a:r>
          <a:endParaRPr lang="en-US"/>
        </a:p>
      </dgm:t>
    </dgm:pt>
    <dgm:pt modelId="{B29E236D-9974-468F-9C52-BEC37DE7F0C1}" type="parTrans" cxnId="{974E1D08-C99E-468A-9825-D9DF892F517D}">
      <dgm:prSet/>
      <dgm:spPr/>
      <dgm:t>
        <a:bodyPr/>
        <a:lstStyle/>
        <a:p>
          <a:endParaRPr lang="en-US"/>
        </a:p>
      </dgm:t>
    </dgm:pt>
    <dgm:pt modelId="{2F7CF145-E216-43C7-A60E-072D16662CDA}" type="sibTrans" cxnId="{974E1D08-C99E-468A-9825-D9DF892F517D}">
      <dgm:prSet/>
      <dgm:spPr/>
      <dgm:t>
        <a:bodyPr/>
        <a:lstStyle/>
        <a:p>
          <a:endParaRPr lang="en-US"/>
        </a:p>
      </dgm:t>
    </dgm:pt>
    <dgm:pt modelId="{76F8CA0F-0D16-4953-B19E-011754D4D9CC}">
      <dgm:prSet/>
      <dgm:spPr/>
      <dgm:t>
        <a:bodyPr/>
        <a:lstStyle/>
        <a:p>
          <a:r>
            <a:rPr lang="en-IN" dirty="0"/>
            <a:t>NumPy was initialized for various reshaping needs and treating outliers.</a:t>
          </a:r>
          <a:endParaRPr lang="en-US" dirty="0"/>
        </a:p>
      </dgm:t>
    </dgm:pt>
    <dgm:pt modelId="{8EF78D74-9FFB-4174-97E9-30F689BF8F63}" type="parTrans" cxnId="{186FAA44-7DDA-453A-A8ED-86D57BE0B0AF}">
      <dgm:prSet/>
      <dgm:spPr/>
      <dgm:t>
        <a:bodyPr/>
        <a:lstStyle/>
        <a:p>
          <a:endParaRPr lang="en-US"/>
        </a:p>
      </dgm:t>
    </dgm:pt>
    <dgm:pt modelId="{BBBEE4F8-E222-4B5B-9ED6-8B6D407893F1}" type="sibTrans" cxnId="{186FAA44-7DDA-453A-A8ED-86D57BE0B0AF}">
      <dgm:prSet/>
      <dgm:spPr/>
      <dgm:t>
        <a:bodyPr/>
        <a:lstStyle/>
        <a:p>
          <a:endParaRPr lang="en-US"/>
        </a:p>
      </dgm:t>
    </dgm:pt>
    <dgm:pt modelId="{EE2E710D-2079-4AC3-96AE-C36A934617D6}">
      <dgm:prSet/>
      <dgm:spPr/>
      <dgm:t>
        <a:bodyPr/>
        <a:lstStyle/>
        <a:p>
          <a:r>
            <a:rPr lang="en-IN" dirty="0" err="1"/>
            <a:t>Sklearn</a:t>
          </a:r>
          <a:r>
            <a:rPr lang="en-IN" dirty="0"/>
            <a:t> as we all know houses many levels of different machine learning models .</a:t>
          </a:r>
          <a:endParaRPr lang="en-US" dirty="0"/>
        </a:p>
      </dgm:t>
    </dgm:pt>
    <dgm:pt modelId="{5C46DE51-7286-4CDF-A461-D0CA12E18320}" type="parTrans" cxnId="{FB0C57EE-AB30-41D2-BD41-5695217368B8}">
      <dgm:prSet/>
      <dgm:spPr/>
      <dgm:t>
        <a:bodyPr/>
        <a:lstStyle/>
        <a:p>
          <a:endParaRPr lang="en-US"/>
        </a:p>
      </dgm:t>
    </dgm:pt>
    <dgm:pt modelId="{F39A08CF-C420-4355-A7D1-9984AAF0AC96}" type="sibTrans" cxnId="{FB0C57EE-AB30-41D2-BD41-5695217368B8}">
      <dgm:prSet/>
      <dgm:spPr/>
      <dgm:t>
        <a:bodyPr/>
        <a:lstStyle/>
        <a:p>
          <a:endParaRPr lang="en-US"/>
        </a:p>
      </dgm:t>
    </dgm:pt>
    <dgm:pt modelId="{C7522B69-9794-4FEA-96F0-9FD16DB29E70}">
      <dgm:prSet/>
      <dgm:spPr/>
      <dgm:t>
        <a:bodyPr/>
        <a:lstStyle/>
        <a:p>
          <a:r>
            <a:rPr lang="en-IN" dirty="0"/>
            <a:t>We employed matplotlib and sea born for plotting the graphs and other visualization processes.</a:t>
          </a:r>
          <a:endParaRPr lang="en-US" dirty="0"/>
        </a:p>
      </dgm:t>
    </dgm:pt>
    <dgm:pt modelId="{FF4AC942-B265-43FB-BF54-4D09C9C7305A}" type="parTrans" cxnId="{D9014785-1508-4079-BEA9-768D9F8C3F87}">
      <dgm:prSet/>
      <dgm:spPr/>
      <dgm:t>
        <a:bodyPr/>
        <a:lstStyle/>
        <a:p>
          <a:endParaRPr lang="en-US"/>
        </a:p>
      </dgm:t>
    </dgm:pt>
    <dgm:pt modelId="{078100EC-D18B-44AE-9B57-B9B8D28A19FD}" type="sibTrans" cxnId="{D9014785-1508-4079-BEA9-768D9F8C3F87}">
      <dgm:prSet/>
      <dgm:spPr/>
      <dgm:t>
        <a:bodyPr/>
        <a:lstStyle/>
        <a:p>
          <a:endParaRPr lang="en-US"/>
        </a:p>
      </dgm:t>
    </dgm:pt>
    <dgm:pt modelId="{CE7B5753-AC0B-41E9-AF2E-7B70A56E3B0A}" type="pres">
      <dgm:prSet presAssocID="{533E61AE-C743-49B9-A200-0EAA72AD52E2}" presName="linear" presStyleCnt="0">
        <dgm:presLayoutVars>
          <dgm:animLvl val="lvl"/>
          <dgm:resizeHandles val="exact"/>
        </dgm:presLayoutVars>
      </dgm:prSet>
      <dgm:spPr/>
    </dgm:pt>
    <dgm:pt modelId="{AD9F4201-1007-424E-A96C-28F692FEB4F7}" type="pres">
      <dgm:prSet presAssocID="{C00271DD-862B-4CDB-A71C-E95FAF972D15}" presName="parentText" presStyleLbl="node1" presStyleIdx="0" presStyleCnt="4">
        <dgm:presLayoutVars>
          <dgm:chMax val="0"/>
          <dgm:bulletEnabled val="1"/>
        </dgm:presLayoutVars>
      </dgm:prSet>
      <dgm:spPr/>
    </dgm:pt>
    <dgm:pt modelId="{4D86FE78-749E-48CA-B41E-C129336EC80D}" type="pres">
      <dgm:prSet presAssocID="{2F7CF145-E216-43C7-A60E-072D16662CDA}" presName="spacer" presStyleCnt="0"/>
      <dgm:spPr/>
    </dgm:pt>
    <dgm:pt modelId="{03F5DBF8-16EF-4310-BB9E-6637915A686A}" type="pres">
      <dgm:prSet presAssocID="{76F8CA0F-0D16-4953-B19E-011754D4D9CC}" presName="parentText" presStyleLbl="node1" presStyleIdx="1" presStyleCnt="4">
        <dgm:presLayoutVars>
          <dgm:chMax val="0"/>
          <dgm:bulletEnabled val="1"/>
        </dgm:presLayoutVars>
      </dgm:prSet>
      <dgm:spPr/>
    </dgm:pt>
    <dgm:pt modelId="{3AFB13C9-46DB-4491-82A9-33B7A38A2C71}" type="pres">
      <dgm:prSet presAssocID="{BBBEE4F8-E222-4B5B-9ED6-8B6D407893F1}" presName="spacer" presStyleCnt="0"/>
      <dgm:spPr/>
    </dgm:pt>
    <dgm:pt modelId="{73D32A05-9416-497D-A1AF-F35EA3D7E560}" type="pres">
      <dgm:prSet presAssocID="{EE2E710D-2079-4AC3-96AE-C36A934617D6}" presName="parentText" presStyleLbl="node1" presStyleIdx="2" presStyleCnt="4">
        <dgm:presLayoutVars>
          <dgm:chMax val="0"/>
          <dgm:bulletEnabled val="1"/>
        </dgm:presLayoutVars>
      </dgm:prSet>
      <dgm:spPr/>
    </dgm:pt>
    <dgm:pt modelId="{0A0B216A-B469-4A01-A2F5-71233E8F8612}" type="pres">
      <dgm:prSet presAssocID="{F39A08CF-C420-4355-A7D1-9984AAF0AC96}" presName="spacer" presStyleCnt="0"/>
      <dgm:spPr/>
    </dgm:pt>
    <dgm:pt modelId="{D0DE1B1E-F688-4153-B6AF-9EFF8D06C51A}" type="pres">
      <dgm:prSet presAssocID="{C7522B69-9794-4FEA-96F0-9FD16DB29E70}" presName="parentText" presStyleLbl="node1" presStyleIdx="3" presStyleCnt="4" custLinFactNeighborY="-15985">
        <dgm:presLayoutVars>
          <dgm:chMax val="0"/>
          <dgm:bulletEnabled val="1"/>
        </dgm:presLayoutVars>
      </dgm:prSet>
      <dgm:spPr/>
    </dgm:pt>
  </dgm:ptLst>
  <dgm:cxnLst>
    <dgm:cxn modelId="{974E1D08-C99E-468A-9825-D9DF892F517D}" srcId="{533E61AE-C743-49B9-A200-0EAA72AD52E2}" destId="{C00271DD-862B-4CDB-A71C-E95FAF972D15}" srcOrd="0" destOrd="0" parTransId="{B29E236D-9974-468F-9C52-BEC37DE7F0C1}" sibTransId="{2F7CF145-E216-43C7-A60E-072D16662CDA}"/>
    <dgm:cxn modelId="{A5B2043D-E8F6-4AD7-A63A-406F87FDE1D7}" type="presOf" srcId="{533E61AE-C743-49B9-A200-0EAA72AD52E2}" destId="{CE7B5753-AC0B-41E9-AF2E-7B70A56E3B0A}" srcOrd="0" destOrd="0" presId="urn:microsoft.com/office/officeart/2005/8/layout/vList2"/>
    <dgm:cxn modelId="{186FAA44-7DDA-453A-A8ED-86D57BE0B0AF}" srcId="{533E61AE-C743-49B9-A200-0EAA72AD52E2}" destId="{76F8CA0F-0D16-4953-B19E-011754D4D9CC}" srcOrd="1" destOrd="0" parTransId="{8EF78D74-9FFB-4174-97E9-30F689BF8F63}" sibTransId="{BBBEE4F8-E222-4B5B-9ED6-8B6D407893F1}"/>
    <dgm:cxn modelId="{525FDC58-CA7B-42AA-BA07-2DF01621E010}" type="presOf" srcId="{EE2E710D-2079-4AC3-96AE-C36A934617D6}" destId="{73D32A05-9416-497D-A1AF-F35EA3D7E560}" srcOrd="0" destOrd="0" presId="urn:microsoft.com/office/officeart/2005/8/layout/vList2"/>
    <dgm:cxn modelId="{D9014785-1508-4079-BEA9-768D9F8C3F87}" srcId="{533E61AE-C743-49B9-A200-0EAA72AD52E2}" destId="{C7522B69-9794-4FEA-96F0-9FD16DB29E70}" srcOrd="3" destOrd="0" parTransId="{FF4AC942-B265-43FB-BF54-4D09C9C7305A}" sibTransId="{078100EC-D18B-44AE-9B57-B9B8D28A19FD}"/>
    <dgm:cxn modelId="{6EDED2B2-3DDC-4F4F-B40A-925902779C0C}" type="presOf" srcId="{C00271DD-862B-4CDB-A71C-E95FAF972D15}" destId="{AD9F4201-1007-424E-A96C-28F692FEB4F7}" srcOrd="0" destOrd="0" presId="urn:microsoft.com/office/officeart/2005/8/layout/vList2"/>
    <dgm:cxn modelId="{9B38C4C7-CA73-4746-BA4B-DBB2AC50BBF7}" type="presOf" srcId="{C7522B69-9794-4FEA-96F0-9FD16DB29E70}" destId="{D0DE1B1E-F688-4153-B6AF-9EFF8D06C51A}" srcOrd="0" destOrd="0" presId="urn:microsoft.com/office/officeart/2005/8/layout/vList2"/>
    <dgm:cxn modelId="{8CC436E0-EC7E-4248-8C07-2BAC60C85976}" type="presOf" srcId="{76F8CA0F-0D16-4953-B19E-011754D4D9CC}" destId="{03F5DBF8-16EF-4310-BB9E-6637915A686A}" srcOrd="0" destOrd="0" presId="urn:microsoft.com/office/officeart/2005/8/layout/vList2"/>
    <dgm:cxn modelId="{FB0C57EE-AB30-41D2-BD41-5695217368B8}" srcId="{533E61AE-C743-49B9-A200-0EAA72AD52E2}" destId="{EE2E710D-2079-4AC3-96AE-C36A934617D6}" srcOrd="2" destOrd="0" parTransId="{5C46DE51-7286-4CDF-A461-D0CA12E18320}" sibTransId="{F39A08CF-C420-4355-A7D1-9984AAF0AC96}"/>
    <dgm:cxn modelId="{CBC648C2-CDB3-4F99-85DD-F53A1FFE32C0}" type="presParOf" srcId="{CE7B5753-AC0B-41E9-AF2E-7B70A56E3B0A}" destId="{AD9F4201-1007-424E-A96C-28F692FEB4F7}" srcOrd="0" destOrd="0" presId="urn:microsoft.com/office/officeart/2005/8/layout/vList2"/>
    <dgm:cxn modelId="{A1458DC9-5104-43EB-AE26-D3EFEC3B0B1C}" type="presParOf" srcId="{CE7B5753-AC0B-41E9-AF2E-7B70A56E3B0A}" destId="{4D86FE78-749E-48CA-B41E-C129336EC80D}" srcOrd="1" destOrd="0" presId="urn:microsoft.com/office/officeart/2005/8/layout/vList2"/>
    <dgm:cxn modelId="{78233D7D-9875-4180-89E0-11DC2A9B93CB}" type="presParOf" srcId="{CE7B5753-AC0B-41E9-AF2E-7B70A56E3B0A}" destId="{03F5DBF8-16EF-4310-BB9E-6637915A686A}" srcOrd="2" destOrd="0" presId="urn:microsoft.com/office/officeart/2005/8/layout/vList2"/>
    <dgm:cxn modelId="{E909334D-2F2F-4528-B607-16BBB7B16D74}" type="presParOf" srcId="{CE7B5753-AC0B-41E9-AF2E-7B70A56E3B0A}" destId="{3AFB13C9-46DB-4491-82A9-33B7A38A2C71}" srcOrd="3" destOrd="0" presId="urn:microsoft.com/office/officeart/2005/8/layout/vList2"/>
    <dgm:cxn modelId="{17566D2D-EBD5-4A63-9ADF-07C58E1A5E78}" type="presParOf" srcId="{CE7B5753-AC0B-41E9-AF2E-7B70A56E3B0A}" destId="{73D32A05-9416-497D-A1AF-F35EA3D7E560}" srcOrd="4" destOrd="0" presId="urn:microsoft.com/office/officeart/2005/8/layout/vList2"/>
    <dgm:cxn modelId="{F6DD7209-3E92-48D6-8C02-0F178C8B481B}" type="presParOf" srcId="{CE7B5753-AC0B-41E9-AF2E-7B70A56E3B0A}" destId="{0A0B216A-B469-4A01-A2F5-71233E8F8612}" srcOrd="5" destOrd="0" presId="urn:microsoft.com/office/officeart/2005/8/layout/vList2"/>
    <dgm:cxn modelId="{BDDA5D48-2B5E-4E0E-AF84-D0456670C26A}" type="presParOf" srcId="{CE7B5753-AC0B-41E9-AF2E-7B70A56E3B0A}" destId="{D0DE1B1E-F688-4153-B6AF-9EFF8D06C5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8316BD-3FE6-4B2E-A4C9-9543C1FD4AED}"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084D387D-21C7-42EE-AD61-F30991C57032}">
      <dgm:prSet/>
      <dgm:spPr/>
      <dgm:t>
        <a:bodyPr/>
        <a:lstStyle/>
        <a:p>
          <a:pPr>
            <a:defRPr b="1"/>
          </a:pPr>
          <a:r>
            <a:rPr lang="en-US"/>
            <a:t>1917–2020</a:t>
          </a:r>
        </a:p>
      </dgm:t>
    </dgm:pt>
    <dgm:pt modelId="{C2BFF18D-74DE-43B1-A509-D000F66E31B1}" type="parTrans" cxnId="{734F632A-939A-48BB-B34E-2AEA14229F9C}">
      <dgm:prSet/>
      <dgm:spPr/>
      <dgm:t>
        <a:bodyPr/>
        <a:lstStyle/>
        <a:p>
          <a:endParaRPr lang="en-US"/>
        </a:p>
      </dgm:t>
    </dgm:pt>
    <dgm:pt modelId="{0ABCB127-A4EF-4280-9484-7B73EF3AA0ED}" type="sibTrans" cxnId="{734F632A-939A-48BB-B34E-2AEA14229F9C}">
      <dgm:prSet/>
      <dgm:spPr/>
      <dgm:t>
        <a:bodyPr/>
        <a:lstStyle/>
        <a:p>
          <a:endParaRPr lang="en-US"/>
        </a:p>
      </dgm:t>
    </dgm:pt>
    <dgm:pt modelId="{3F14C133-29C4-46F8-ADA3-88FDFEDA8A78}">
      <dgm:prSet custT="1"/>
      <dgm:spPr/>
      <dgm:t>
        <a:bodyPr/>
        <a:lstStyle/>
        <a:p>
          <a:r>
            <a:rPr lang="en-US" sz="2000" dirty="0"/>
            <a:t>From 1917 to 2020 , we can see a gradual change in the fuel type trend.</a:t>
          </a:r>
        </a:p>
      </dgm:t>
    </dgm:pt>
    <dgm:pt modelId="{0F33B3A9-587C-4F3D-8D83-306743184C93}" type="parTrans" cxnId="{036E3583-BC29-497B-BA57-64120BCCEBE6}">
      <dgm:prSet/>
      <dgm:spPr/>
      <dgm:t>
        <a:bodyPr/>
        <a:lstStyle/>
        <a:p>
          <a:endParaRPr lang="en-US"/>
        </a:p>
      </dgm:t>
    </dgm:pt>
    <dgm:pt modelId="{DC251B27-4227-4637-A61A-310601F11A99}" type="sibTrans" cxnId="{036E3583-BC29-497B-BA57-64120BCCEBE6}">
      <dgm:prSet/>
      <dgm:spPr/>
      <dgm:t>
        <a:bodyPr/>
        <a:lstStyle/>
        <a:p>
          <a:endParaRPr lang="en-US"/>
        </a:p>
      </dgm:t>
    </dgm:pt>
    <dgm:pt modelId="{191B8D18-D80E-4EF3-BE15-4B63A2F4FE1B}">
      <dgm:prSet/>
      <dgm:spPr/>
      <dgm:t>
        <a:bodyPr/>
        <a:lstStyle/>
        <a:p>
          <a:pPr>
            <a:defRPr b="1"/>
          </a:pPr>
          <a:r>
            <a:rPr lang="en-US"/>
            <a:t>2020</a:t>
          </a:r>
        </a:p>
      </dgm:t>
    </dgm:pt>
    <dgm:pt modelId="{342BE5DF-846B-40D8-9BBF-DDE63CE69B58}" type="parTrans" cxnId="{1AF3B7B6-DB1D-417B-B889-1AA68F87532E}">
      <dgm:prSet/>
      <dgm:spPr/>
      <dgm:t>
        <a:bodyPr/>
        <a:lstStyle/>
        <a:p>
          <a:endParaRPr lang="en-US"/>
        </a:p>
      </dgm:t>
    </dgm:pt>
    <dgm:pt modelId="{D300378D-2A69-4E73-B147-F7A3BD68FF92}" type="sibTrans" cxnId="{1AF3B7B6-DB1D-417B-B889-1AA68F87532E}">
      <dgm:prSet/>
      <dgm:spPr/>
      <dgm:t>
        <a:bodyPr/>
        <a:lstStyle/>
        <a:p>
          <a:endParaRPr lang="en-US"/>
        </a:p>
      </dgm:t>
    </dgm:pt>
    <dgm:pt modelId="{239191B2-24CE-49EE-A87E-B3D6A6EBD466}">
      <dgm:prSet custT="1"/>
      <dgm:spPr/>
      <dgm:t>
        <a:bodyPr/>
        <a:lstStyle/>
        <a:p>
          <a:r>
            <a:rPr lang="en-US" sz="2000" dirty="0"/>
            <a:t>Earlier people relied much more on diesel and petrol cars but as we came to the year 2020 , due to various environmental factors people started preferring a much eco-friendlier option.</a:t>
          </a:r>
        </a:p>
      </dgm:t>
    </dgm:pt>
    <dgm:pt modelId="{3155BD17-A74F-440B-9279-B9572E5AD284}" type="parTrans" cxnId="{BC0FC55D-739B-4AEE-8552-7EEAA4A9FEDE}">
      <dgm:prSet/>
      <dgm:spPr/>
      <dgm:t>
        <a:bodyPr/>
        <a:lstStyle/>
        <a:p>
          <a:endParaRPr lang="en-US"/>
        </a:p>
      </dgm:t>
    </dgm:pt>
    <dgm:pt modelId="{DAF6F154-BDC5-4ED5-A3CB-C028F5A3E2C5}" type="sibTrans" cxnId="{BC0FC55D-739B-4AEE-8552-7EEAA4A9FEDE}">
      <dgm:prSet/>
      <dgm:spPr/>
      <dgm:t>
        <a:bodyPr/>
        <a:lstStyle/>
        <a:p>
          <a:endParaRPr lang="en-US"/>
        </a:p>
      </dgm:t>
    </dgm:pt>
    <dgm:pt modelId="{9E4BA9B3-1B8E-4893-97D2-AD8A745D26B7}" type="pres">
      <dgm:prSet presAssocID="{A98316BD-3FE6-4B2E-A4C9-9543C1FD4AED}" presName="root" presStyleCnt="0">
        <dgm:presLayoutVars>
          <dgm:chMax/>
          <dgm:chPref/>
          <dgm:animLvl val="lvl"/>
        </dgm:presLayoutVars>
      </dgm:prSet>
      <dgm:spPr/>
    </dgm:pt>
    <dgm:pt modelId="{3FC392B4-B144-4E54-9F72-1C844DC7F4C4}" type="pres">
      <dgm:prSet presAssocID="{A98316BD-3FE6-4B2E-A4C9-9543C1FD4AED}" presName="divider" presStyleLbl="fgAcc1" presStyleIdx="0" presStyleCnt="1"/>
      <dgm:spPr>
        <a:ln>
          <a:solidFill>
            <a:srgbClr val="FFFF00"/>
          </a:solidFill>
        </a:ln>
      </dgm:spPr>
    </dgm:pt>
    <dgm:pt modelId="{3833BEC9-4403-415C-95BB-29F4566D0CA6}" type="pres">
      <dgm:prSet presAssocID="{A98316BD-3FE6-4B2E-A4C9-9543C1FD4AED}" presName="nodes" presStyleCnt="0">
        <dgm:presLayoutVars>
          <dgm:chMax/>
          <dgm:chPref/>
          <dgm:animLvl val="lvl"/>
        </dgm:presLayoutVars>
      </dgm:prSet>
      <dgm:spPr/>
    </dgm:pt>
    <dgm:pt modelId="{35DADA60-7662-408B-B503-AEBB4DD5359A}" type="pres">
      <dgm:prSet presAssocID="{084D387D-21C7-42EE-AD61-F30991C57032}" presName="composite" presStyleCnt="0"/>
      <dgm:spPr/>
    </dgm:pt>
    <dgm:pt modelId="{A4EC300A-997A-4705-8BB7-E1220224C2E4}" type="pres">
      <dgm:prSet presAssocID="{084D387D-21C7-42EE-AD61-F30991C57032}" presName="L1TextContainer" presStyleLbl="alignNode1" presStyleIdx="0" presStyleCnt="2" custLinFactNeighborY="-1630">
        <dgm:presLayoutVars>
          <dgm:chMax val="1"/>
          <dgm:chPref val="1"/>
          <dgm:bulletEnabled val="1"/>
        </dgm:presLayoutVars>
      </dgm:prSet>
      <dgm:spPr/>
    </dgm:pt>
    <dgm:pt modelId="{318EA420-18B3-4396-9BEF-34B4AAB6B0FA}" type="pres">
      <dgm:prSet presAssocID="{084D387D-21C7-42EE-AD61-F30991C57032}" presName="L2TextContainerWrapper" presStyleCnt="0">
        <dgm:presLayoutVars>
          <dgm:bulletEnabled val="1"/>
        </dgm:presLayoutVars>
      </dgm:prSet>
      <dgm:spPr/>
    </dgm:pt>
    <dgm:pt modelId="{A835A1C6-E680-4FB9-8150-540B38845956}" type="pres">
      <dgm:prSet presAssocID="{084D387D-21C7-42EE-AD61-F30991C57032}" presName="L2TextContainer" presStyleLbl="bgAccFollowNode1" presStyleIdx="0" presStyleCnt="2" custScaleY="137434"/>
      <dgm:spPr/>
    </dgm:pt>
    <dgm:pt modelId="{75DB8DF1-5E56-4CA1-A428-6AEE3CBCDAF1}" type="pres">
      <dgm:prSet presAssocID="{084D387D-21C7-42EE-AD61-F30991C57032}" presName="FlexibleEmptyPlaceHolder" presStyleCnt="0"/>
      <dgm:spPr/>
    </dgm:pt>
    <dgm:pt modelId="{7E3C46A4-0787-44B7-9C35-01BB491FF0DD}" type="pres">
      <dgm:prSet presAssocID="{084D387D-21C7-42EE-AD61-F30991C57032}" presName="ConnectLine" presStyleLbl="sibTrans1D1" presStyleIdx="0" presStyleCnt="2"/>
      <dgm:spPr/>
    </dgm:pt>
    <dgm:pt modelId="{BC392D35-DDD4-4836-B70D-0A02FC3B9226}" type="pres">
      <dgm:prSet presAssocID="{084D387D-21C7-42EE-AD61-F30991C57032}" presName="ConnectorPoint" presStyleLbl="node1" presStyleIdx="0" presStyleCnt="2"/>
      <dgm:spPr>
        <a:solidFill>
          <a:schemeClr val="accent4"/>
        </a:solidFill>
        <a:ln w="6350" cap="flat" cmpd="sng" algn="ctr">
          <a:solidFill>
            <a:schemeClr val="lt1">
              <a:hueOff val="0"/>
              <a:satOff val="0"/>
              <a:lumOff val="0"/>
              <a:alphaOff val="0"/>
            </a:schemeClr>
          </a:solidFill>
          <a:prstDash val="solid"/>
          <a:miter lim="800000"/>
        </a:ln>
        <a:effectLst/>
      </dgm:spPr>
    </dgm:pt>
    <dgm:pt modelId="{FFB3E96C-D230-4660-9852-DD6D8ACE47E7}" type="pres">
      <dgm:prSet presAssocID="{084D387D-21C7-42EE-AD61-F30991C57032}" presName="EmptyPlaceHolder" presStyleCnt="0"/>
      <dgm:spPr/>
    </dgm:pt>
    <dgm:pt modelId="{DA88DF08-C70B-4E34-BC97-32F4EA5D154F}" type="pres">
      <dgm:prSet presAssocID="{0ABCB127-A4EF-4280-9484-7B73EF3AA0ED}" presName="spaceBetweenRectangles" presStyleCnt="0"/>
      <dgm:spPr/>
    </dgm:pt>
    <dgm:pt modelId="{A4431D40-E7A7-4DC8-8707-5C6044A47A04}" type="pres">
      <dgm:prSet presAssocID="{191B8D18-D80E-4EF3-BE15-4B63A2F4FE1B}" presName="composite" presStyleCnt="0"/>
      <dgm:spPr/>
    </dgm:pt>
    <dgm:pt modelId="{93E754F8-5659-4A7A-B45D-4D3A65E5F44A}" type="pres">
      <dgm:prSet presAssocID="{191B8D18-D80E-4EF3-BE15-4B63A2F4FE1B}" presName="L1TextContainer" presStyleLbl="alignNode1" presStyleIdx="1" presStyleCnt="2">
        <dgm:presLayoutVars>
          <dgm:chMax val="1"/>
          <dgm:chPref val="1"/>
          <dgm:bulletEnabled val="1"/>
        </dgm:presLayoutVars>
      </dgm:prSet>
      <dgm:spPr/>
    </dgm:pt>
    <dgm:pt modelId="{04282BE4-CB88-4800-87D6-1C45133EDC1B}" type="pres">
      <dgm:prSet presAssocID="{191B8D18-D80E-4EF3-BE15-4B63A2F4FE1B}" presName="L2TextContainerWrapper" presStyleCnt="0">
        <dgm:presLayoutVars>
          <dgm:bulletEnabled val="1"/>
        </dgm:presLayoutVars>
      </dgm:prSet>
      <dgm:spPr/>
    </dgm:pt>
    <dgm:pt modelId="{F3A0AD9F-D8D6-4245-930D-3C665BF540D2}" type="pres">
      <dgm:prSet presAssocID="{191B8D18-D80E-4EF3-BE15-4B63A2F4FE1B}" presName="L2TextContainer" presStyleLbl="bgAccFollowNode1" presStyleIdx="1" presStyleCnt="2"/>
      <dgm:spPr/>
    </dgm:pt>
    <dgm:pt modelId="{B96D938E-1C50-48D6-A5A6-7C61E940566C}" type="pres">
      <dgm:prSet presAssocID="{191B8D18-D80E-4EF3-BE15-4B63A2F4FE1B}" presName="FlexibleEmptyPlaceHolder" presStyleCnt="0"/>
      <dgm:spPr/>
    </dgm:pt>
    <dgm:pt modelId="{E0FA3942-31E6-4A2E-A702-23A42705A565}" type="pres">
      <dgm:prSet presAssocID="{191B8D18-D80E-4EF3-BE15-4B63A2F4FE1B}" presName="ConnectLine" presStyleLbl="sibTrans1D1" presStyleIdx="1" presStyleCnt="2"/>
      <dgm:spPr>
        <a:ln>
          <a:solidFill>
            <a:srgbClr val="FFFF00"/>
          </a:solidFill>
        </a:ln>
      </dgm:spPr>
    </dgm:pt>
    <dgm:pt modelId="{39B914AE-FB19-4710-8DFF-1D09EA2A002E}" type="pres">
      <dgm:prSet presAssocID="{191B8D18-D80E-4EF3-BE15-4B63A2F4FE1B}" presName="ConnectorPoint" presStyleLbl="node1" presStyleIdx="1" presStyleCnt="2"/>
      <dgm:spPr>
        <a:solidFill>
          <a:schemeClr val="accent4"/>
        </a:solidFill>
        <a:ln w="6350" cap="flat" cmpd="sng" algn="ctr">
          <a:solidFill>
            <a:schemeClr val="lt1">
              <a:hueOff val="0"/>
              <a:satOff val="0"/>
              <a:lumOff val="0"/>
              <a:alphaOff val="0"/>
            </a:schemeClr>
          </a:solidFill>
          <a:prstDash val="solid"/>
          <a:miter lim="800000"/>
        </a:ln>
        <a:effectLst/>
      </dgm:spPr>
    </dgm:pt>
    <dgm:pt modelId="{CB89F3E7-6E17-454D-A061-CA184A0E5613}" type="pres">
      <dgm:prSet presAssocID="{191B8D18-D80E-4EF3-BE15-4B63A2F4FE1B}" presName="EmptyPlaceHolder" presStyleCnt="0"/>
      <dgm:spPr/>
    </dgm:pt>
  </dgm:ptLst>
  <dgm:cxnLst>
    <dgm:cxn modelId="{E454950B-AA9A-4D6E-9838-9AFD2F9D1E1C}" type="presOf" srcId="{3F14C133-29C4-46F8-ADA3-88FDFEDA8A78}" destId="{A835A1C6-E680-4FB9-8150-540B38845956}" srcOrd="0" destOrd="0" presId="urn:microsoft.com/office/officeart/2017/3/layout/HorizontalLabelsTimeline"/>
    <dgm:cxn modelId="{734F632A-939A-48BB-B34E-2AEA14229F9C}" srcId="{A98316BD-3FE6-4B2E-A4C9-9543C1FD4AED}" destId="{084D387D-21C7-42EE-AD61-F30991C57032}" srcOrd="0" destOrd="0" parTransId="{C2BFF18D-74DE-43B1-A509-D000F66E31B1}" sibTransId="{0ABCB127-A4EF-4280-9484-7B73EF3AA0ED}"/>
    <dgm:cxn modelId="{C9A1715C-ADB7-4AC4-BFE0-37591835C892}" type="presOf" srcId="{A98316BD-3FE6-4B2E-A4C9-9543C1FD4AED}" destId="{9E4BA9B3-1B8E-4893-97D2-AD8A745D26B7}" srcOrd="0" destOrd="0" presId="urn:microsoft.com/office/officeart/2017/3/layout/HorizontalLabelsTimeline"/>
    <dgm:cxn modelId="{BC0FC55D-739B-4AEE-8552-7EEAA4A9FEDE}" srcId="{191B8D18-D80E-4EF3-BE15-4B63A2F4FE1B}" destId="{239191B2-24CE-49EE-A87E-B3D6A6EBD466}" srcOrd="0" destOrd="0" parTransId="{3155BD17-A74F-440B-9279-B9572E5AD284}" sibTransId="{DAF6F154-BDC5-4ED5-A3CB-C028F5A3E2C5}"/>
    <dgm:cxn modelId="{4F957851-1430-42E8-A16F-760E295F4BE5}" type="presOf" srcId="{084D387D-21C7-42EE-AD61-F30991C57032}" destId="{A4EC300A-997A-4705-8BB7-E1220224C2E4}" srcOrd="0" destOrd="0" presId="urn:microsoft.com/office/officeart/2017/3/layout/HorizontalLabelsTimeline"/>
    <dgm:cxn modelId="{69BA0D56-A6B8-478D-9496-B8999F9E3220}" type="presOf" srcId="{191B8D18-D80E-4EF3-BE15-4B63A2F4FE1B}" destId="{93E754F8-5659-4A7A-B45D-4D3A65E5F44A}" srcOrd="0" destOrd="0" presId="urn:microsoft.com/office/officeart/2017/3/layout/HorizontalLabelsTimeline"/>
    <dgm:cxn modelId="{036E3583-BC29-497B-BA57-64120BCCEBE6}" srcId="{084D387D-21C7-42EE-AD61-F30991C57032}" destId="{3F14C133-29C4-46F8-ADA3-88FDFEDA8A78}" srcOrd="0" destOrd="0" parTransId="{0F33B3A9-587C-4F3D-8D83-306743184C93}" sibTransId="{DC251B27-4227-4637-A61A-310601F11A99}"/>
    <dgm:cxn modelId="{1AF3B7B6-DB1D-417B-B889-1AA68F87532E}" srcId="{A98316BD-3FE6-4B2E-A4C9-9543C1FD4AED}" destId="{191B8D18-D80E-4EF3-BE15-4B63A2F4FE1B}" srcOrd="1" destOrd="0" parTransId="{342BE5DF-846B-40D8-9BBF-DDE63CE69B58}" sibTransId="{D300378D-2A69-4E73-B147-F7A3BD68FF92}"/>
    <dgm:cxn modelId="{30B426D2-5147-4AB9-8A38-AA9C1D220366}" type="presOf" srcId="{239191B2-24CE-49EE-A87E-B3D6A6EBD466}" destId="{F3A0AD9F-D8D6-4245-930D-3C665BF540D2}" srcOrd="0" destOrd="0" presId="urn:microsoft.com/office/officeart/2017/3/layout/HorizontalLabelsTimeline"/>
    <dgm:cxn modelId="{35E98E42-DEF8-4334-AA3B-2868627D6F3B}" type="presParOf" srcId="{9E4BA9B3-1B8E-4893-97D2-AD8A745D26B7}" destId="{3FC392B4-B144-4E54-9F72-1C844DC7F4C4}" srcOrd="0" destOrd="0" presId="urn:microsoft.com/office/officeart/2017/3/layout/HorizontalLabelsTimeline"/>
    <dgm:cxn modelId="{A4DB1C12-69BD-4F6E-A0F2-9DBA8A0BC4F0}" type="presParOf" srcId="{9E4BA9B3-1B8E-4893-97D2-AD8A745D26B7}" destId="{3833BEC9-4403-415C-95BB-29F4566D0CA6}" srcOrd="1" destOrd="0" presId="urn:microsoft.com/office/officeart/2017/3/layout/HorizontalLabelsTimeline"/>
    <dgm:cxn modelId="{27A3C8D2-1295-4DBE-BE08-E9E3DEF46DBF}" type="presParOf" srcId="{3833BEC9-4403-415C-95BB-29F4566D0CA6}" destId="{35DADA60-7662-408B-B503-AEBB4DD5359A}" srcOrd="0" destOrd="0" presId="urn:microsoft.com/office/officeart/2017/3/layout/HorizontalLabelsTimeline"/>
    <dgm:cxn modelId="{36574EB6-8751-4CF7-A381-004B125FBCDB}" type="presParOf" srcId="{35DADA60-7662-408B-B503-AEBB4DD5359A}" destId="{A4EC300A-997A-4705-8BB7-E1220224C2E4}" srcOrd="0" destOrd="0" presId="urn:microsoft.com/office/officeart/2017/3/layout/HorizontalLabelsTimeline"/>
    <dgm:cxn modelId="{1AC620DC-2D53-43C1-96F0-05391108160F}" type="presParOf" srcId="{35DADA60-7662-408B-B503-AEBB4DD5359A}" destId="{318EA420-18B3-4396-9BEF-34B4AAB6B0FA}" srcOrd="1" destOrd="0" presId="urn:microsoft.com/office/officeart/2017/3/layout/HorizontalLabelsTimeline"/>
    <dgm:cxn modelId="{B48DD57B-ABA6-4B0D-B5F7-25BA1A10C717}" type="presParOf" srcId="{318EA420-18B3-4396-9BEF-34B4AAB6B0FA}" destId="{A835A1C6-E680-4FB9-8150-540B38845956}" srcOrd="0" destOrd="0" presId="urn:microsoft.com/office/officeart/2017/3/layout/HorizontalLabelsTimeline"/>
    <dgm:cxn modelId="{0248BFE1-48D1-4C5C-A637-DD5F8652DD3C}" type="presParOf" srcId="{318EA420-18B3-4396-9BEF-34B4AAB6B0FA}" destId="{75DB8DF1-5E56-4CA1-A428-6AEE3CBCDAF1}" srcOrd="1" destOrd="0" presId="urn:microsoft.com/office/officeart/2017/3/layout/HorizontalLabelsTimeline"/>
    <dgm:cxn modelId="{EE4471E0-81B7-45D6-8728-40AC3AE803C3}" type="presParOf" srcId="{35DADA60-7662-408B-B503-AEBB4DD5359A}" destId="{7E3C46A4-0787-44B7-9C35-01BB491FF0DD}" srcOrd="2" destOrd="0" presId="urn:microsoft.com/office/officeart/2017/3/layout/HorizontalLabelsTimeline"/>
    <dgm:cxn modelId="{6C87E2C0-381C-4DB5-BAAC-09617EEA8354}" type="presParOf" srcId="{35DADA60-7662-408B-B503-AEBB4DD5359A}" destId="{BC392D35-DDD4-4836-B70D-0A02FC3B9226}" srcOrd="3" destOrd="0" presId="urn:microsoft.com/office/officeart/2017/3/layout/HorizontalLabelsTimeline"/>
    <dgm:cxn modelId="{A3EAEFCE-813F-4AB9-8A9E-FF6F086C344F}" type="presParOf" srcId="{35DADA60-7662-408B-B503-AEBB4DD5359A}" destId="{FFB3E96C-D230-4660-9852-DD6D8ACE47E7}" srcOrd="4" destOrd="0" presId="urn:microsoft.com/office/officeart/2017/3/layout/HorizontalLabelsTimeline"/>
    <dgm:cxn modelId="{DD473990-3E57-46B4-AA85-8AE8FBD48469}" type="presParOf" srcId="{3833BEC9-4403-415C-95BB-29F4566D0CA6}" destId="{DA88DF08-C70B-4E34-BC97-32F4EA5D154F}" srcOrd="1" destOrd="0" presId="urn:microsoft.com/office/officeart/2017/3/layout/HorizontalLabelsTimeline"/>
    <dgm:cxn modelId="{D36007A0-1D0A-4F43-89C7-8CCFDD87C1E1}" type="presParOf" srcId="{3833BEC9-4403-415C-95BB-29F4566D0CA6}" destId="{A4431D40-E7A7-4DC8-8707-5C6044A47A04}" srcOrd="2" destOrd="0" presId="urn:microsoft.com/office/officeart/2017/3/layout/HorizontalLabelsTimeline"/>
    <dgm:cxn modelId="{C7E4146B-16F3-46A7-A6F4-415AAB96A9AE}" type="presParOf" srcId="{A4431D40-E7A7-4DC8-8707-5C6044A47A04}" destId="{93E754F8-5659-4A7A-B45D-4D3A65E5F44A}" srcOrd="0" destOrd="0" presId="urn:microsoft.com/office/officeart/2017/3/layout/HorizontalLabelsTimeline"/>
    <dgm:cxn modelId="{EAB8112E-F559-49F4-8B41-10AB85202DA5}" type="presParOf" srcId="{A4431D40-E7A7-4DC8-8707-5C6044A47A04}" destId="{04282BE4-CB88-4800-87D6-1C45133EDC1B}" srcOrd="1" destOrd="0" presId="urn:microsoft.com/office/officeart/2017/3/layout/HorizontalLabelsTimeline"/>
    <dgm:cxn modelId="{AFF4DA86-DA95-45C6-ABEB-A13D5B6D9220}" type="presParOf" srcId="{04282BE4-CB88-4800-87D6-1C45133EDC1B}" destId="{F3A0AD9F-D8D6-4245-930D-3C665BF540D2}" srcOrd="0" destOrd="0" presId="urn:microsoft.com/office/officeart/2017/3/layout/HorizontalLabelsTimeline"/>
    <dgm:cxn modelId="{56B94F79-25F7-4495-B2EE-39332619558E}" type="presParOf" srcId="{04282BE4-CB88-4800-87D6-1C45133EDC1B}" destId="{B96D938E-1C50-48D6-A5A6-7C61E940566C}" srcOrd="1" destOrd="0" presId="urn:microsoft.com/office/officeart/2017/3/layout/HorizontalLabelsTimeline"/>
    <dgm:cxn modelId="{FB4BBBF3-B29D-409B-BFCE-64AA391C30E2}" type="presParOf" srcId="{A4431D40-E7A7-4DC8-8707-5C6044A47A04}" destId="{E0FA3942-31E6-4A2E-A702-23A42705A565}" srcOrd="2" destOrd="0" presId="urn:microsoft.com/office/officeart/2017/3/layout/HorizontalLabelsTimeline"/>
    <dgm:cxn modelId="{DF105722-A69F-416A-97E8-D33622180780}" type="presParOf" srcId="{A4431D40-E7A7-4DC8-8707-5C6044A47A04}" destId="{39B914AE-FB19-4710-8DFF-1D09EA2A002E}" srcOrd="3" destOrd="0" presId="urn:microsoft.com/office/officeart/2017/3/layout/HorizontalLabelsTimeline"/>
    <dgm:cxn modelId="{FA4E0EDC-7D07-4804-86B3-1F73CB115C22}" type="presParOf" srcId="{A4431D40-E7A7-4DC8-8707-5C6044A47A04}" destId="{CB89F3E7-6E17-454D-A061-CA184A0E5613}" srcOrd="4" destOrd="0" presId="urn:microsoft.com/office/officeart/2017/3/layout/HorizontalLabelsTimeline"/>
  </dgm:cxnLst>
  <dgm:bg>
    <a:solidFill>
      <a:schemeClr val="accent2">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DCE808-1ABF-4D00-BDE4-E3FDC78CCC1A}"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4A8A3ABF-9AFF-4673-B4DD-319D59F8D816}">
      <dgm:prSet custT="1"/>
      <dgm:spPr/>
      <dgm:t>
        <a:bodyPr/>
        <a:lstStyle/>
        <a:p>
          <a:r>
            <a:rPr lang="en-IN" sz="1800" dirty="0"/>
            <a:t>As we previously discussed engine power column and engine capacity column were highly correlated to each other, we proceeded to use only engine power column for further analysis.</a:t>
          </a:r>
          <a:endParaRPr lang="en-US" sz="1800" dirty="0"/>
        </a:p>
      </dgm:t>
    </dgm:pt>
    <dgm:pt modelId="{FD4656B0-913F-4466-81C8-99D54F1A7D3C}" type="parTrans" cxnId="{5F42531E-9555-4159-8F87-835B3EC05AE3}">
      <dgm:prSet/>
      <dgm:spPr/>
      <dgm:t>
        <a:bodyPr/>
        <a:lstStyle/>
        <a:p>
          <a:endParaRPr lang="en-US"/>
        </a:p>
      </dgm:t>
    </dgm:pt>
    <dgm:pt modelId="{B0E42D69-412A-4357-9834-10445CFD0B54}" type="sibTrans" cxnId="{5F42531E-9555-4159-8F87-835B3EC05AE3}">
      <dgm:prSet/>
      <dgm:spPr/>
      <dgm:t>
        <a:bodyPr/>
        <a:lstStyle/>
        <a:p>
          <a:endParaRPr lang="en-US"/>
        </a:p>
      </dgm:t>
    </dgm:pt>
    <dgm:pt modelId="{320005A7-B567-4D73-B0B0-47697F7DF859}">
      <dgm:prSet custT="1"/>
      <dgm:spPr/>
      <dgm:t>
        <a:bodyPr/>
        <a:lstStyle/>
        <a:p>
          <a:r>
            <a:rPr lang="en-IN" sz="1800" dirty="0"/>
            <a:t>After detecting the outliers in the mileage and engine power column we removed them instead of replacing  them with their median values as it could hamper the results.</a:t>
          </a:r>
          <a:endParaRPr lang="en-US" sz="1800" dirty="0"/>
        </a:p>
      </dgm:t>
    </dgm:pt>
    <dgm:pt modelId="{66D89E35-6DE1-4E1A-8DB6-6F1AD54B2842}" type="parTrans" cxnId="{6ED1DECD-4253-4364-9BAA-CC959C68F0DC}">
      <dgm:prSet/>
      <dgm:spPr/>
      <dgm:t>
        <a:bodyPr/>
        <a:lstStyle/>
        <a:p>
          <a:endParaRPr lang="en-US"/>
        </a:p>
      </dgm:t>
    </dgm:pt>
    <dgm:pt modelId="{F1D02931-959E-4645-A556-D92395899CCF}" type="sibTrans" cxnId="{6ED1DECD-4253-4364-9BAA-CC959C68F0DC}">
      <dgm:prSet/>
      <dgm:spPr/>
      <dgm:t>
        <a:bodyPr/>
        <a:lstStyle/>
        <a:p>
          <a:endParaRPr lang="en-US"/>
        </a:p>
      </dgm:t>
    </dgm:pt>
    <dgm:pt modelId="{9B4199F4-A714-43D5-AD15-361A1C7E87D2}" type="pres">
      <dgm:prSet presAssocID="{08DCE808-1ABF-4D00-BDE4-E3FDC78CCC1A}" presName="hierChild1" presStyleCnt="0">
        <dgm:presLayoutVars>
          <dgm:chPref val="1"/>
          <dgm:dir/>
          <dgm:animOne val="branch"/>
          <dgm:animLvl val="lvl"/>
          <dgm:resizeHandles/>
        </dgm:presLayoutVars>
      </dgm:prSet>
      <dgm:spPr/>
    </dgm:pt>
    <dgm:pt modelId="{218F0B97-7F27-4F74-9703-A0E094E44270}" type="pres">
      <dgm:prSet presAssocID="{4A8A3ABF-9AFF-4673-B4DD-319D59F8D816}" presName="hierRoot1" presStyleCnt="0"/>
      <dgm:spPr/>
    </dgm:pt>
    <dgm:pt modelId="{328DE385-0A67-4C2D-8CEF-81BDB71465F6}" type="pres">
      <dgm:prSet presAssocID="{4A8A3ABF-9AFF-4673-B4DD-319D59F8D816}" presName="composite" presStyleCnt="0"/>
      <dgm:spPr/>
    </dgm:pt>
    <dgm:pt modelId="{CC976AB4-D4FE-44D2-AC4A-8C23C476542D}" type="pres">
      <dgm:prSet presAssocID="{4A8A3ABF-9AFF-4673-B4DD-319D59F8D816}" presName="background" presStyleLbl="node0" presStyleIdx="0" presStyleCnt="2"/>
      <dgm:spPr/>
    </dgm:pt>
    <dgm:pt modelId="{CE32AEB4-F756-4CCF-A076-7F673D16E7FE}" type="pres">
      <dgm:prSet presAssocID="{4A8A3ABF-9AFF-4673-B4DD-319D59F8D816}" presName="text" presStyleLbl="fgAcc0" presStyleIdx="0" presStyleCnt="2" custScaleX="112538" custScaleY="65657" custLinFactNeighborX="462" custLinFactNeighborY="1090">
        <dgm:presLayoutVars>
          <dgm:chPref val="3"/>
        </dgm:presLayoutVars>
      </dgm:prSet>
      <dgm:spPr/>
    </dgm:pt>
    <dgm:pt modelId="{91EC7122-463B-434D-9A4E-357AE4170A6A}" type="pres">
      <dgm:prSet presAssocID="{4A8A3ABF-9AFF-4673-B4DD-319D59F8D816}" presName="hierChild2" presStyleCnt="0"/>
      <dgm:spPr/>
    </dgm:pt>
    <dgm:pt modelId="{363E0F6D-73ED-4676-8F35-35D8AF375AE4}" type="pres">
      <dgm:prSet presAssocID="{320005A7-B567-4D73-B0B0-47697F7DF859}" presName="hierRoot1" presStyleCnt="0"/>
      <dgm:spPr/>
    </dgm:pt>
    <dgm:pt modelId="{BCF5F5F2-791C-4584-8D04-15CE0127C406}" type="pres">
      <dgm:prSet presAssocID="{320005A7-B567-4D73-B0B0-47697F7DF859}" presName="composite" presStyleCnt="0"/>
      <dgm:spPr/>
    </dgm:pt>
    <dgm:pt modelId="{A1BD9CC7-D37D-4932-92F3-00862BCAC72F}" type="pres">
      <dgm:prSet presAssocID="{320005A7-B567-4D73-B0B0-47697F7DF859}" presName="background" presStyleLbl="node0" presStyleIdx="1" presStyleCnt="2"/>
      <dgm:spPr/>
    </dgm:pt>
    <dgm:pt modelId="{92FD9513-E031-437F-BDFE-DDDC93845314}" type="pres">
      <dgm:prSet presAssocID="{320005A7-B567-4D73-B0B0-47697F7DF859}" presName="text" presStyleLbl="fgAcc0" presStyleIdx="1" presStyleCnt="2" custScaleX="106215" custScaleY="65148">
        <dgm:presLayoutVars>
          <dgm:chPref val="3"/>
        </dgm:presLayoutVars>
      </dgm:prSet>
      <dgm:spPr/>
    </dgm:pt>
    <dgm:pt modelId="{E3F709BC-6B0C-4E00-A460-8912F64BB833}" type="pres">
      <dgm:prSet presAssocID="{320005A7-B567-4D73-B0B0-47697F7DF859}" presName="hierChild2" presStyleCnt="0"/>
      <dgm:spPr/>
    </dgm:pt>
  </dgm:ptLst>
  <dgm:cxnLst>
    <dgm:cxn modelId="{5F42531E-9555-4159-8F87-835B3EC05AE3}" srcId="{08DCE808-1ABF-4D00-BDE4-E3FDC78CCC1A}" destId="{4A8A3ABF-9AFF-4673-B4DD-319D59F8D816}" srcOrd="0" destOrd="0" parTransId="{FD4656B0-913F-4466-81C8-99D54F1A7D3C}" sibTransId="{B0E42D69-412A-4357-9834-10445CFD0B54}"/>
    <dgm:cxn modelId="{56DCD160-49FF-4B24-9654-DB0C0722185B}" type="presOf" srcId="{08DCE808-1ABF-4D00-BDE4-E3FDC78CCC1A}" destId="{9B4199F4-A714-43D5-AD15-361A1C7E87D2}" srcOrd="0" destOrd="0" presId="urn:microsoft.com/office/officeart/2005/8/layout/hierarchy1"/>
    <dgm:cxn modelId="{43677A9D-C642-4323-9289-AF08A9AA49B1}" type="presOf" srcId="{4A8A3ABF-9AFF-4673-B4DD-319D59F8D816}" destId="{CE32AEB4-F756-4CCF-A076-7F673D16E7FE}" srcOrd="0" destOrd="0" presId="urn:microsoft.com/office/officeart/2005/8/layout/hierarchy1"/>
    <dgm:cxn modelId="{FCA4C5B6-50ED-4B7F-9300-9A77B7BF1030}" type="presOf" srcId="{320005A7-B567-4D73-B0B0-47697F7DF859}" destId="{92FD9513-E031-437F-BDFE-DDDC93845314}" srcOrd="0" destOrd="0" presId="urn:microsoft.com/office/officeart/2005/8/layout/hierarchy1"/>
    <dgm:cxn modelId="{6ED1DECD-4253-4364-9BAA-CC959C68F0DC}" srcId="{08DCE808-1ABF-4D00-BDE4-E3FDC78CCC1A}" destId="{320005A7-B567-4D73-B0B0-47697F7DF859}" srcOrd="1" destOrd="0" parTransId="{66D89E35-6DE1-4E1A-8DB6-6F1AD54B2842}" sibTransId="{F1D02931-959E-4645-A556-D92395899CCF}"/>
    <dgm:cxn modelId="{41563761-F58A-4A55-9193-CF2AE6E9FD5B}" type="presParOf" srcId="{9B4199F4-A714-43D5-AD15-361A1C7E87D2}" destId="{218F0B97-7F27-4F74-9703-A0E094E44270}" srcOrd="0" destOrd="0" presId="urn:microsoft.com/office/officeart/2005/8/layout/hierarchy1"/>
    <dgm:cxn modelId="{38F0F66D-1A92-44AD-86A3-BFD678AF5251}" type="presParOf" srcId="{218F0B97-7F27-4F74-9703-A0E094E44270}" destId="{328DE385-0A67-4C2D-8CEF-81BDB71465F6}" srcOrd="0" destOrd="0" presId="urn:microsoft.com/office/officeart/2005/8/layout/hierarchy1"/>
    <dgm:cxn modelId="{12DCE751-7212-44E5-98A9-1D0B4F89C3E0}" type="presParOf" srcId="{328DE385-0A67-4C2D-8CEF-81BDB71465F6}" destId="{CC976AB4-D4FE-44D2-AC4A-8C23C476542D}" srcOrd="0" destOrd="0" presId="urn:microsoft.com/office/officeart/2005/8/layout/hierarchy1"/>
    <dgm:cxn modelId="{5A466ACB-9AC0-425E-A9BB-47C6EA77A09E}" type="presParOf" srcId="{328DE385-0A67-4C2D-8CEF-81BDB71465F6}" destId="{CE32AEB4-F756-4CCF-A076-7F673D16E7FE}" srcOrd="1" destOrd="0" presId="urn:microsoft.com/office/officeart/2005/8/layout/hierarchy1"/>
    <dgm:cxn modelId="{282DF74F-0A76-4FBA-B8D6-790224E16EF3}" type="presParOf" srcId="{218F0B97-7F27-4F74-9703-A0E094E44270}" destId="{91EC7122-463B-434D-9A4E-357AE4170A6A}" srcOrd="1" destOrd="0" presId="urn:microsoft.com/office/officeart/2005/8/layout/hierarchy1"/>
    <dgm:cxn modelId="{74B1DB8B-4EE2-4628-B82A-68B01E4C4AED}" type="presParOf" srcId="{9B4199F4-A714-43D5-AD15-361A1C7E87D2}" destId="{363E0F6D-73ED-4676-8F35-35D8AF375AE4}" srcOrd="1" destOrd="0" presId="urn:microsoft.com/office/officeart/2005/8/layout/hierarchy1"/>
    <dgm:cxn modelId="{D7C61631-888E-430F-884A-943B18FDE875}" type="presParOf" srcId="{363E0F6D-73ED-4676-8F35-35D8AF375AE4}" destId="{BCF5F5F2-791C-4584-8D04-15CE0127C406}" srcOrd="0" destOrd="0" presId="urn:microsoft.com/office/officeart/2005/8/layout/hierarchy1"/>
    <dgm:cxn modelId="{DA3B9DC4-D021-46C9-90FA-63444BC3E46D}" type="presParOf" srcId="{BCF5F5F2-791C-4584-8D04-15CE0127C406}" destId="{A1BD9CC7-D37D-4932-92F3-00862BCAC72F}" srcOrd="0" destOrd="0" presId="urn:microsoft.com/office/officeart/2005/8/layout/hierarchy1"/>
    <dgm:cxn modelId="{86703BE6-3DDB-4490-81FE-DA212FDF4F7C}" type="presParOf" srcId="{BCF5F5F2-791C-4584-8D04-15CE0127C406}" destId="{92FD9513-E031-437F-BDFE-DDDC93845314}" srcOrd="1" destOrd="0" presId="urn:microsoft.com/office/officeart/2005/8/layout/hierarchy1"/>
    <dgm:cxn modelId="{FCB659BD-1A83-480F-BE91-51334C078E2F}" type="presParOf" srcId="{363E0F6D-73ED-4676-8F35-35D8AF375AE4}" destId="{E3F709BC-6B0C-4E00-A460-8912F64BB8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BD3D05-918B-4123-8A1A-1C1B7CCEED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AD5119-F3B2-41EB-A63B-97A081475B86}">
      <dgm:prSet custT="1"/>
      <dgm:spPr/>
      <dgm:t>
        <a:bodyPr/>
        <a:lstStyle/>
        <a:p>
          <a:r>
            <a:rPr lang="en-IN" sz="2400" dirty="0"/>
            <a:t>The make column and the model column were removed as it would not have played a role in regression analysis.</a:t>
          </a:r>
          <a:endParaRPr lang="en-US" sz="2400" dirty="0"/>
        </a:p>
      </dgm:t>
    </dgm:pt>
    <dgm:pt modelId="{B480C128-01DC-4952-AC3B-F67891F795CE}" type="parTrans" cxnId="{F3A7A19D-6214-4C37-9801-FEA05F613AED}">
      <dgm:prSet/>
      <dgm:spPr/>
      <dgm:t>
        <a:bodyPr/>
        <a:lstStyle/>
        <a:p>
          <a:endParaRPr lang="en-US"/>
        </a:p>
      </dgm:t>
    </dgm:pt>
    <dgm:pt modelId="{9BC3736A-837B-4EAD-8BF3-F794A4FA409E}" type="sibTrans" cxnId="{F3A7A19D-6214-4C37-9801-FEA05F613AED}">
      <dgm:prSet/>
      <dgm:spPr/>
      <dgm:t>
        <a:bodyPr/>
        <a:lstStyle/>
        <a:p>
          <a:endParaRPr lang="en-US"/>
        </a:p>
      </dgm:t>
    </dgm:pt>
    <dgm:pt modelId="{6CC81C87-ACFB-4732-8E69-ADF7613C3EBA}">
      <dgm:prSet custT="1"/>
      <dgm:spPr/>
      <dgm:t>
        <a:bodyPr/>
        <a:lstStyle/>
        <a:p>
          <a:r>
            <a:rPr lang="en-IN" sz="2400" dirty="0"/>
            <a:t>But , in real world a huge emphasis is given on the manufacturer and the model of the car and as such a tier system should be introduced were the top manufacturers and models should be placed in the topmost tier followed by the lower tier.</a:t>
          </a:r>
          <a:endParaRPr lang="en-US" sz="2400" dirty="0"/>
        </a:p>
      </dgm:t>
    </dgm:pt>
    <dgm:pt modelId="{B3B3737D-DE89-49E5-A1DD-6590D19E30C8}" type="parTrans" cxnId="{407662A4-6962-4111-8F61-C3B8A4CD764B}">
      <dgm:prSet/>
      <dgm:spPr/>
      <dgm:t>
        <a:bodyPr/>
        <a:lstStyle/>
        <a:p>
          <a:endParaRPr lang="en-US"/>
        </a:p>
      </dgm:t>
    </dgm:pt>
    <dgm:pt modelId="{1C7B9330-F53A-4511-BD32-5654840BED0B}" type="sibTrans" cxnId="{407662A4-6962-4111-8F61-C3B8A4CD764B}">
      <dgm:prSet/>
      <dgm:spPr/>
      <dgm:t>
        <a:bodyPr/>
        <a:lstStyle/>
        <a:p>
          <a:endParaRPr lang="en-US"/>
        </a:p>
      </dgm:t>
    </dgm:pt>
    <dgm:pt modelId="{D3D47783-3C7E-4806-86F6-9D98D76EB452}">
      <dgm:prSet custT="1"/>
      <dgm:spPr/>
      <dgm:t>
        <a:bodyPr/>
        <a:lstStyle/>
        <a:p>
          <a:r>
            <a:rPr lang="en-IN" sz="2400" dirty="0"/>
            <a:t>Also may be new column called </a:t>
          </a:r>
          <a:r>
            <a:rPr lang="en-IN" sz="2400" dirty="0" err="1"/>
            <a:t>distance_travel</a:t>
          </a:r>
          <a:r>
            <a:rPr lang="en-IN" sz="2400" dirty="0"/>
            <a:t>  should be introduced that says about the distance in kilometres the car has travelled.</a:t>
          </a:r>
          <a:endParaRPr lang="en-US" sz="2400" dirty="0"/>
        </a:p>
      </dgm:t>
    </dgm:pt>
    <dgm:pt modelId="{AE42C69D-81F3-4D59-B7E8-0C59ECECCA75}" type="parTrans" cxnId="{5DB48E02-DADE-4022-8C17-2A5B842EF537}">
      <dgm:prSet/>
      <dgm:spPr/>
      <dgm:t>
        <a:bodyPr/>
        <a:lstStyle/>
        <a:p>
          <a:endParaRPr lang="en-US"/>
        </a:p>
      </dgm:t>
    </dgm:pt>
    <dgm:pt modelId="{A1579818-6D54-42DD-8284-C68BA8F20E2F}" type="sibTrans" cxnId="{5DB48E02-DADE-4022-8C17-2A5B842EF537}">
      <dgm:prSet/>
      <dgm:spPr/>
      <dgm:t>
        <a:bodyPr/>
        <a:lstStyle/>
        <a:p>
          <a:endParaRPr lang="en-US"/>
        </a:p>
      </dgm:t>
    </dgm:pt>
    <dgm:pt modelId="{2C815991-811B-48CC-B3D4-D39726B38766}" type="pres">
      <dgm:prSet presAssocID="{A2BD3D05-918B-4123-8A1A-1C1B7CCEEDA8}" presName="linear" presStyleCnt="0">
        <dgm:presLayoutVars>
          <dgm:animLvl val="lvl"/>
          <dgm:resizeHandles val="exact"/>
        </dgm:presLayoutVars>
      </dgm:prSet>
      <dgm:spPr/>
    </dgm:pt>
    <dgm:pt modelId="{EFD2016C-C2DA-4991-9202-2845446AB1F0}" type="pres">
      <dgm:prSet presAssocID="{63AD5119-F3B2-41EB-A63B-97A081475B86}" presName="parentText" presStyleLbl="node1" presStyleIdx="0" presStyleCnt="3">
        <dgm:presLayoutVars>
          <dgm:chMax val="0"/>
          <dgm:bulletEnabled val="1"/>
        </dgm:presLayoutVars>
      </dgm:prSet>
      <dgm:spPr/>
    </dgm:pt>
    <dgm:pt modelId="{DA3A3705-7A1B-4CBE-85D8-E3039BD7DDDE}" type="pres">
      <dgm:prSet presAssocID="{9BC3736A-837B-4EAD-8BF3-F794A4FA409E}" presName="spacer" presStyleCnt="0"/>
      <dgm:spPr/>
    </dgm:pt>
    <dgm:pt modelId="{B0029FC8-9788-4252-9BF5-B42ED0C6E344}" type="pres">
      <dgm:prSet presAssocID="{6CC81C87-ACFB-4732-8E69-ADF7613C3EBA}" presName="parentText" presStyleLbl="node1" presStyleIdx="1" presStyleCnt="3">
        <dgm:presLayoutVars>
          <dgm:chMax val="0"/>
          <dgm:bulletEnabled val="1"/>
        </dgm:presLayoutVars>
      </dgm:prSet>
      <dgm:spPr/>
    </dgm:pt>
    <dgm:pt modelId="{BE2A3713-1B75-47B3-88B0-D09657C58C95}" type="pres">
      <dgm:prSet presAssocID="{1C7B9330-F53A-4511-BD32-5654840BED0B}" presName="spacer" presStyleCnt="0"/>
      <dgm:spPr/>
    </dgm:pt>
    <dgm:pt modelId="{6E42E5B2-AC52-4062-8F2C-B9A676BDF892}" type="pres">
      <dgm:prSet presAssocID="{D3D47783-3C7E-4806-86F6-9D98D76EB452}" presName="parentText" presStyleLbl="node1" presStyleIdx="2" presStyleCnt="3" custLinFactNeighborX="150" custLinFactNeighborY="-4526">
        <dgm:presLayoutVars>
          <dgm:chMax val="0"/>
          <dgm:bulletEnabled val="1"/>
        </dgm:presLayoutVars>
      </dgm:prSet>
      <dgm:spPr/>
    </dgm:pt>
  </dgm:ptLst>
  <dgm:cxnLst>
    <dgm:cxn modelId="{5DB48E02-DADE-4022-8C17-2A5B842EF537}" srcId="{A2BD3D05-918B-4123-8A1A-1C1B7CCEEDA8}" destId="{D3D47783-3C7E-4806-86F6-9D98D76EB452}" srcOrd="2" destOrd="0" parTransId="{AE42C69D-81F3-4D59-B7E8-0C59ECECCA75}" sibTransId="{A1579818-6D54-42DD-8284-C68BA8F20E2F}"/>
    <dgm:cxn modelId="{3EE3090C-D14F-4DBA-86B5-36798EAF92FE}" type="presOf" srcId="{D3D47783-3C7E-4806-86F6-9D98D76EB452}" destId="{6E42E5B2-AC52-4062-8F2C-B9A676BDF892}" srcOrd="0" destOrd="0" presId="urn:microsoft.com/office/officeart/2005/8/layout/vList2"/>
    <dgm:cxn modelId="{F3A7A19D-6214-4C37-9801-FEA05F613AED}" srcId="{A2BD3D05-918B-4123-8A1A-1C1B7CCEEDA8}" destId="{63AD5119-F3B2-41EB-A63B-97A081475B86}" srcOrd="0" destOrd="0" parTransId="{B480C128-01DC-4952-AC3B-F67891F795CE}" sibTransId="{9BC3736A-837B-4EAD-8BF3-F794A4FA409E}"/>
    <dgm:cxn modelId="{407662A4-6962-4111-8F61-C3B8A4CD764B}" srcId="{A2BD3D05-918B-4123-8A1A-1C1B7CCEEDA8}" destId="{6CC81C87-ACFB-4732-8E69-ADF7613C3EBA}" srcOrd="1" destOrd="0" parTransId="{B3B3737D-DE89-49E5-A1DD-6590D19E30C8}" sibTransId="{1C7B9330-F53A-4511-BD32-5654840BED0B}"/>
    <dgm:cxn modelId="{11A29BB1-D048-4C40-A16C-C71E0A7A54A3}" type="presOf" srcId="{6CC81C87-ACFB-4732-8E69-ADF7613C3EBA}" destId="{B0029FC8-9788-4252-9BF5-B42ED0C6E344}" srcOrd="0" destOrd="0" presId="urn:microsoft.com/office/officeart/2005/8/layout/vList2"/>
    <dgm:cxn modelId="{321941B5-6122-4326-9514-9E3B6389E44F}" type="presOf" srcId="{63AD5119-F3B2-41EB-A63B-97A081475B86}" destId="{EFD2016C-C2DA-4991-9202-2845446AB1F0}" srcOrd="0" destOrd="0" presId="urn:microsoft.com/office/officeart/2005/8/layout/vList2"/>
    <dgm:cxn modelId="{136AF6C3-432F-423B-B53D-F985F91CA08F}" type="presOf" srcId="{A2BD3D05-918B-4123-8A1A-1C1B7CCEEDA8}" destId="{2C815991-811B-48CC-B3D4-D39726B38766}" srcOrd="0" destOrd="0" presId="urn:microsoft.com/office/officeart/2005/8/layout/vList2"/>
    <dgm:cxn modelId="{EF5291BF-6EA3-4807-93AA-770390600623}" type="presParOf" srcId="{2C815991-811B-48CC-B3D4-D39726B38766}" destId="{EFD2016C-C2DA-4991-9202-2845446AB1F0}" srcOrd="0" destOrd="0" presId="urn:microsoft.com/office/officeart/2005/8/layout/vList2"/>
    <dgm:cxn modelId="{C11A9C06-BB77-4AF8-84D1-41EE5138A510}" type="presParOf" srcId="{2C815991-811B-48CC-B3D4-D39726B38766}" destId="{DA3A3705-7A1B-4CBE-85D8-E3039BD7DDDE}" srcOrd="1" destOrd="0" presId="urn:microsoft.com/office/officeart/2005/8/layout/vList2"/>
    <dgm:cxn modelId="{AF35AA67-5B66-4EEC-BB3C-9864F9E2CDAC}" type="presParOf" srcId="{2C815991-811B-48CC-B3D4-D39726B38766}" destId="{B0029FC8-9788-4252-9BF5-B42ED0C6E344}" srcOrd="2" destOrd="0" presId="urn:microsoft.com/office/officeart/2005/8/layout/vList2"/>
    <dgm:cxn modelId="{B1ADCA05-059D-4347-86F1-14E0F19B7BD8}" type="presParOf" srcId="{2C815991-811B-48CC-B3D4-D39726B38766}" destId="{BE2A3713-1B75-47B3-88B0-D09657C58C95}" srcOrd="3" destOrd="0" presId="urn:microsoft.com/office/officeart/2005/8/layout/vList2"/>
    <dgm:cxn modelId="{CB8A75C3-E385-400F-A1A4-0784F81CA31E}" type="presParOf" srcId="{2C815991-811B-48CC-B3D4-D39726B38766}" destId="{6E42E5B2-AC52-4062-8F2C-B9A676BDF8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341B9-65BD-41BB-A72A-1FE5F188CC62}">
      <dsp:nvSpPr>
        <dsp:cNvPr id="0" name=""/>
        <dsp:cNvSpPr/>
      </dsp:nvSpPr>
      <dsp:spPr>
        <a:xfrm>
          <a:off x="0" y="323"/>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chemeClr val="tx1"/>
              </a:solidFill>
            </a:rPr>
            <a:t>Aim</a:t>
          </a:r>
          <a:endParaRPr lang="en-US" sz="1800" b="0" kern="1200" dirty="0">
            <a:solidFill>
              <a:schemeClr val="tx1"/>
            </a:solidFill>
          </a:endParaRPr>
        </a:p>
      </dsp:txBody>
      <dsp:txXfrm>
        <a:off x="16683" y="17006"/>
        <a:ext cx="7681551" cy="308388"/>
      </dsp:txXfrm>
    </dsp:sp>
    <dsp:sp modelId="{E166C9A5-B0AA-4B39-9955-8CAAF6C968FD}">
      <dsp:nvSpPr>
        <dsp:cNvPr id="0" name=""/>
        <dsp:cNvSpPr/>
      </dsp:nvSpPr>
      <dsp:spPr>
        <a:xfrm>
          <a:off x="0" y="353397"/>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chemeClr val="tx1"/>
              </a:solidFill>
            </a:rPr>
            <a:t>About dataset</a:t>
          </a:r>
          <a:endParaRPr lang="en-US" sz="1800" b="0" kern="1200" dirty="0">
            <a:solidFill>
              <a:schemeClr val="tx1"/>
            </a:solidFill>
          </a:endParaRPr>
        </a:p>
      </dsp:txBody>
      <dsp:txXfrm>
        <a:off x="16683" y="370080"/>
        <a:ext cx="7681551" cy="308388"/>
      </dsp:txXfrm>
    </dsp:sp>
    <dsp:sp modelId="{D36D0122-1D32-45F2-951B-AF8727E38DF8}">
      <dsp:nvSpPr>
        <dsp:cNvPr id="0" name=""/>
        <dsp:cNvSpPr/>
      </dsp:nvSpPr>
      <dsp:spPr>
        <a:xfrm>
          <a:off x="0" y="706472"/>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chemeClr val="tx1"/>
              </a:solidFill>
            </a:rPr>
            <a:t>Import necessary packages</a:t>
          </a:r>
          <a:endParaRPr lang="en-US" sz="1800" b="0" kern="1200" dirty="0">
            <a:solidFill>
              <a:schemeClr val="tx1"/>
            </a:solidFill>
          </a:endParaRPr>
        </a:p>
      </dsp:txBody>
      <dsp:txXfrm>
        <a:off x="16683" y="723155"/>
        <a:ext cx="7681551" cy="308388"/>
      </dsp:txXfrm>
    </dsp:sp>
    <dsp:sp modelId="{23EB3ACE-B24A-42E1-BD0B-CDCF6A911BC2}">
      <dsp:nvSpPr>
        <dsp:cNvPr id="0" name=""/>
        <dsp:cNvSpPr/>
      </dsp:nvSpPr>
      <dsp:spPr>
        <a:xfrm>
          <a:off x="0" y="1059546"/>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chemeClr val="tx1"/>
              </a:solidFill>
            </a:rPr>
            <a:t>Basic pre-processing</a:t>
          </a:r>
          <a:endParaRPr lang="en-US" sz="1800" b="0" kern="1200" dirty="0">
            <a:solidFill>
              <a:schemeClr val="tx1"/>
            </a:solidFill>
          </a:endParaRPr>
        </a:p>
      </dsp:txBody>
      <dsp:txXfrm>
        <a:off x="16683" y="1076229"/>
        <a:ext cx="7681551" cy="308388"/>
      </dsp:txXfrm>
    </dsp:sp>
    <dsp:sp modelId="{08005E53-8BDB-4858-AE4C-D16A5D75ED9C}">
      <dsp:nvSpPr>
        <dsp:cNvPr id="0" name=""/>
        <dsp:cNvSpPr/>
      </dsp:nvSpPr>
      <dsp:spPr>
        <a:xfrm>
          <a:off x="0" y="1412620"/>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chemeClr val="tx1"/>
              </a:solidFill>
            </a:rPr>
            <a:t>Exploratory data analysis</a:t>
          </a:r>
          <a:endParaRPr lang="en-US" sz="1800" b="0" kern="1200" dirty="0">
            <a:solidFill>
              <a:schemeClr val="tx1"/>
            </a:solidFill>
          </a:endParaRPr>
        </a:p>
      </dsp:txBody>
      <dsp:txXfrm>
        <a:off x="16683" y="1429303"/>
        <a:ext cx="7681551" cy="308388"/>
      </dsp:txXfrm>
    </dsp:sp>
    <dsp:sp modelId="{8747BA4F-94C9-4A9E-A7A6-CF38704DA5CB}">
      <dsp:nvSpPr>
        <dsp:cNvPr id="0" name=""/>
        <dsp:cNvSpPr/>
      </dsp:nvSpPr>
      <dsp:spPr>
        <a:xfrm>
          <a:off x="0" y="1765695"/>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chemeClr val="tx1"/>
              </a:solidFill>
            </a:rPr>
            <a:t>Detection and removing outliers</a:t>
          </a:r>
          <a:endParaRPr lang="en-US" sz="1800" b="0" kern="1200" dirty="0">
            <a:solidFill>
              <a:schemeClr val="tx1"/>
            </a:solidFill>
          </a:endParaRPr>
        </a:p>
      </dsp:txBody>
      <dsp:txXfrm>
        <a:off x="16683" y="1782378"/>
        <a:ext cx="7681551" cy="308388"/>
      </dsp:txXfrm>
    </dsp:sp>
    <dsp:sp modelId="{D48D4949-1308-42F6-BB49-F0B1D6FE9943}">
      <dsp:nvSpPr>
        <dsp:cNvPr id="0" name=""/>
        <dsp:cNvSpPr/>
      </dsp:nvSpPr>
      <dsp:spPr>
        <a:xfrm>
          <a:off x="0" y="2118769"/>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Feature scaling</a:t>
          </a:r>
        </a:p>
      </dsp:txBody>
      <dsp:txXfrm>
        <a:off x="16683" y="2135452"/>
        <a:ext cx="7681551" cy="308388"/>
      </dsp:txXfrm>
    </dsp:sp>
    <dsp:sp modelId="{81A7C494-CA81-4213-A30C-211F2626D441}">
      <dsp:nvSpPr>
        <dsp:cNvPr id="0" name=""/>
        <dsp:cNvSpPr/>
      </dsp:nvSpPr>
      <dsp:spPr>
        <a:xfrm>
          <a:off x="0" y="2471843"/>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K fold cross validation</a:t>
          </a:r>
        </a:p>
      </dsp:txBody>
      <dsp:txXfrm>
        <a:off x="16683" y="2488526"/>
        <a:ext cx="7681551" cy="308388"/>
      </dsp:txXfrm>
    </dsp:sp>
    <dsp:sp modelId="{288273CD-1E47-44F9-B89B-9D5F6EF3ED88}">
      <dsp:nvSpPr>
        <dsp:cNvPr id="0" name=""/>
        <dsp:cNvSpPr/>
      </dsp:nvSpPr>
      <dsp:spPr>
        <a:xfrm>
          <a:off x="0" y="2824918"/>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Support vector regression</a:t>
          </a:r>
        </a:p>
      </dsp:txBody>
      <dsp:txXfrm>
        <a:off x="16683" y="2841601"/>
        <a:ext cx="7681551" cy="308388"/>
      </dsp:txXfrm>
    </dsp:sp>
    <dsp:sp modelId="{713B0E45-9B4C-408C-B43F-F6131E982A4C}">
      <dsp:nvSpPr>
        <dsp:cNvPr id="0" name=""/>
        <dsp:cNvSpPr/>
      </dsp:nvSpPr>
      <dsp:spPr>
        <a:xfrm>
          <a:off x="0" y="3177992"/>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Convolutional neural network</a:t>
          </a:r>
        </a:p>
      </dsp:txBody>
      <dsp:txXfrm>
        <a:off x="16683" y="3194675"/>
        <a:ext cx="7681551" cy="308388"/>
      </dsp:txXfrm>
    </dsp:sp>
    <dsp:sp modelId="{FD62F337-98DD-4418-B6A1-5CD5DE009D3C}">
      <dsp:nvSpPr>
        <dsp:cNvPr id="0" name=""/>
        <dsp:cNvSpPr/>
      </dsp:nvSpPr>
      <dsp:spPr>
        <a:xfrm>
          <a:off x="0" y="3531066"/>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Polynomial regression</a:t>
          </a:r>
        </a:p>
      </dsp:txBody>
      <dsp:txXfrm>
        <a:off x="16683" y="3547749"/>
        <a:ext cx="7681551" cy="308388"/>
      </dsp:txXfrm>
    </dsp:sp>
    <dsp:sp modelId="{73253F4D-A646-41DF-A3E6-987340A94984}">
      <dsp:nvSpPr>
        <dsp:cNvPr id="0" name=""/>
        <dsp:cNvSpPr/>
      </dsp:nvSpPr>
      <dsp:spPr>
        <a:xfrm>
          <a:off x="0" y="3884141"/>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Random forest regression</a:t>
          </a:r>
        </a:p>
      </dsp:txBody>
      <dsp:txXfrm>
        <a:off x="16683" y="3900824"/>
        <a:ext cx="7681551" cy="308388"/>
      </dsp:txXfrm>
    </dsp:sp>
    <dsp:sp modelId="{C36CD586-4B2E-4A74-90AB-9F2E54C1278A}">
      <dsp:nvSpPr>
        <dsp:cNvPr id="0" name=""/>
        <dsp:cNvSpPr/>
      </dsp:nvSpPr>
      <dsp:spPr>
        <a:xfrm>
          <a:off x="0" y="4237215"/>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err="1">
              <a:solidFill>
                <a:schemeClr val="tx1"/>
              </a:solidFill>
            </a:rPr>
            <a:t>Xg</a:t>
          </a:r>
          <a:r>
            <a:rPr lang="en-US" sz="1800" b="0" kern="1200" dirty="0">
              <a:solidFill>
                <a:schemeClr val="tx1"/>
              </a:solidFill>
            </a:rPr>
            <a:t> Boost Regression</a:t>
          </a:r>
        </a:p>
      </dsp:txBody>
      <dsp:txXfrm>
        <a:off x="16683" y="4253898"/>
        <a:ext cx="7681551" cy="308388"/>
      </dsp:txXfrm>
    </dsp:sp>
    <dsp:sp modelId="{3F04B76F-3EBB-43EC-A422-B301D12722B1}">
      <dsp:nvSpPr>
        <dsp:cNvPr id="0" name=""/>
        <dsp:cNvSpPr/>
      </dsp:nvSpPr>
      <dsp:spPr>
        <a:xfrm>
          <a:off x="0" y="4590289"/>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Model performance </a:t>
          </a:r>
        </a:p>
      </dsp:txBody>
      <dsp:txXfrm>
        <a:off x="16683" y="4606972"/>
        <a:ext cx="7681551" cy="308388"/>
      </dsp:txXfrm>
    </dsp:sp>
    <dsp:sp modelId="{775A1353-2A0A-4CB8-823C-3371DFB4B9A9}">
      <dsp:nvSpPr>
        <dsp:cNvPr id="0" name=""/>
        <dsp:cNvSpPr/>
      </dsp:nvSpPr>
      <dsp:spPr>
        <a:xfrm>
          <a:off x="0" y="4943364"/>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Conclusion </a:t>
          </a:r>
        </a:p>
      </dsp:txBody>
      <dsp:txXfrm>
        <a:off x="16683" y="4960047"/>
        <a:ext cx="7681551" cy="308388"/>
      </dsp:txXfrm>
    </dsp:sp>
    <dsp:sp modelId="{B9719BC5-0CFC-45D8-9AE0-DE9C086D8028}">
      <dsp:nvSpPr>
        <dsp:cNvPr id="0" name=""/>
        <dsp:cNvSpPr/>
      </dsp:nvSpPr>
      <dsp:spPr>
        <a:xfrm>
          <a:off x="0" y="5296438"/>
          <a:ext cx="7714917" cy="341754"/>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solidFill>
                <a:schemeClr val="tx1"/>
              </a:solidFill>
            </a:rPr>
            <a:t>Further actions</a:t>
          </a:r>
        </a:p>
      </dsp:txBody>
      <dsp:txXfrm>
        <a:off x="16683" y="5313121"/>
        <a:ext cx="7681551" cy="308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B7950-C127-451D-995D-81E59196CA33}">
      <dsp:nvSpPr>
        <dsp:cNvPr id="0" name=""/>
        <dsp:cNvSpPr/>
      </dsp:nvSpPr>
      <dsp:spPr>
        <a:xfrm>
          <a:off x="1730393" y="243168"/>
          <a:ext cx="5669504" cy="76477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a:t>To find the discrepancies in data.</a:t>
          </a:r>
          <a:endParaRPr lang="en-US" sz="2400" kern="1200"/>
        </a:p>
      </dsp:txBody>
      <dsp:txXfrm>
        <a:off x="1767726" y="280501"/>
        <a:ext cx="5594838" cy="690106"/>
      </dsp:txXfrm>
    </dsp:sp>
    <dsp:sp modelId="{D51CA8DD-8DEC-44BF-BD0B-41754354DFEC}">
      <dsp:nvSpPr>
        <dsp:cNvPr id="0" name=""/>
        <dsp:cNvSpPr/>
      </dsp:nvSpPr>
      <dsp:spPr>
        <a:xfrm>
          <a:off x="1730393" y="1276999"/>
          <a:ext cx="5669504" cy="76477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To find relationship across various factors.</a:t>
          </a:r>
          <a:endParaRPr lang="en-US" sz="2400" kern="1200" dirty="0"/>
        </a:p>
      </dsp:txBody>
      <dsp:txXfrm>
        <a:off x="1767726" y="1314332"/>
        <a:ext cx="5594838" cy="690106"/>
      </dsp:txXfrm>
    </dsp:sp>
    <dsp:sp modelId="{5F692266-9EC3-4DFC-8231-351527B7598B}">
      <dsp:nvSpPr>
        <dsp:cNvPr id="0" name=""/>
        <dsp:cNvSpPr/>
      </dsp:nvSpPr>
      <dsp:spPr>
        <a:xfrm>
          <a:off x="1730393" y="2310831"/>
          <a:ext cx="5806760" cy="76477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To pre-process the data and remove outliers.</a:t>
          </a:r>
          <a:endParaRPr lang="en-US" sz="2400" kern="1200" dirty="0"/>
        </a:p>
      </dsp:txBody>
      <dsp:txXfrm>
        <a:off x="1767726" y="2348164"/>
        <a:ext cx="5732094" cy="690106"/>
      </dsp:txXfrm>
    </dsp:sp>
    <dsp:sp modelId="{C2118BE3-09C2-4A54-A86F-374F03EE7448}">
      <dsp:nvSpPr>
        <dsp:cNvPr id="0" name=""/>
        <dsp:cNvSpPr/>
      </dsp:nvSpPr>
      <dsp:spPr>
        <a:xfrm>
          <a:off x="1730393" y="3344662"/>
          <a:ext cx="5669504" cy="76477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To gather the best model performance.</a:t>
          </a:r>
          <a:endParaRPr lang="en-US" sz="2400" kern="1200" dirty="0"/>
        </a:p>
      </dsp:txBody>
      <dsp:txXfrm>
        <a:off x="1767726" y="3381995"/>
        <a:ext cx="5594838" cy="690106"/>
      </dsp:txXfrm>
    </dsp:sp>
    <dsp:sp modelId="{EF916DF9-8BBD-4C4F-BDCA-C86755C9781A}">
      <dsp:nvSpPr>
        <dsp:cNvPr id="0" name=""/>
        <dsp:cNvSpPr/>
      </dsp:nvSpPr>
      <dsp:spPr>
        <a:xfrm>
          <a:off x="1799021" y="4322529"/>
          <a:ext cx="5669504" cy="764772"/>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Compare models with various performance Metrics.</a:t>
          </a:r>
        </a:p>
      </dsp:txBody>
      <dsp:txXfrm>
        <a:off x="1836354" y="4359862"/>
        <a:ext cx="5594838" cy="6901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F4201-1007-424E-A96C-28F692FEB4F7}">
      <dsp:nvSpPr>
        <dsp:cNvPr id="0" name=""/>
        <dsp:cNvSpPr/>
      </dsp:nvSpPr>
      <dsp:spPr>
        <a:xfrm>
          <a:off x="0" y="114210"/>
          <a:ext cx="11049002"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We used pandas to convert the csv file for processing.</a:t>
          </a:r>
          <a:endParaRPr lang="en-US" sz="2200" kern="1200"/>
        </a:p>
      </dsp:txBody>
      <dsp:txXfrm>
        <a:off x="25759" y="139969"/>
        <a:ext cx="10997484" cy="476152"/>
      </dsp:txXfrm>
    </dsp:sp>
    <dsp:sp modelId="{03F5DBF8-16EF-4310-BB9E-6637915A686A}">
      <dsp:nvSpPr>
        <dsp:cNvPr id="0" name=""/>
        <dsp:cNvSpPr/>
      </dsp:nvSpPr>
      <dsp:spPr>
        <a:xfrm>
          <a:off x="0" y="705240"/>
          <a:ext cx="11049002" cy="5276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NumPy was initialized for various reshaping needs and treating outliers.</a:t>
          </a:r>
          <a:endParaRPr lang="en-US" sz="2200" kern="1200" dirty="0"/>
        </a:p>
      </dsp:txBody>
      <dsp:txXfrm>
        <a:off x="25759" y="730999"/>
        <a:ext cx="10997484" cy="476152"/>
      </dsp:txXfrm>
    </dsp:sp>
    <dsp:sp modelId="{73D32A05-9416-497D-A1AF-F35EA3D7E560}">
      <dsp:nvSpPr>
        <dsp:cNvPr id="0" name=""/>
        <dsp:cNvSpPr/>
      </dsp:nvSpPr>
      <dsp:spPr>
        <a:xfrm>
          <a:off x="0" y="1296270"/>
          <a:ext cx="11049002" cy="5276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Sklearn</a:t>
          </a:r>
          <a:r>
            <a:rPr lang="en-IN" sz="2200" kern="1200" dirty="0"/>
            <a:t> as we all know houses many levels of different machine learning models .</a:t>
          </a:r>
          <a:endParaRPr lang="en-US" sz="2200" kern="1200" dirty="0"/>
        </a:p>
      </dsp:txBody>
      <dsp:txXfrm>
        <a:off x="25759" y="1322029"/>
        <a:ext cx="10997484" cy="476152"/>
      </dsp:txXfrm>
    </dsp:sp>
    <dsp:sp modelId="{D0DE1B1E-F688-4153-B6AF-9EFF8D06C51A}">
      <dsp:nvSpPr>
        <dsp:cNvPr id="0" name=""/>
        <dsp:cNvSpPr/>
      </dsp:nvSpPr>
      <dsp:spPr>
        <a:xfrm>
          <a:off x="0" y="1877172"/>
          <a:ext cx="11049002" cy="527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We employed matplotlib and sea born for plotting the graphs and other visualization processes.</a:t>
          </a:r>
          <a:endParaRPr lang="en-US" sz="2200" kern="1200" dirty="0"/>
        </a:p>
      </dsp:txBody>
      <dsp:txXfrm>
        <a:off x="25759" y="1902931"/>
        <a:ext cx="1099748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392B4-B144-4E54-9F72-1C844DC7F4C4}">
      <dsp:nvSpPr>
        <dsp:cNvPr id="0" name=""/>
        <dsp:cNvSpPr/>
      </dsp:nvSpPr>
      <dsp:spPr>
        <a:xfrm>
          <a:off x="0" y="2392362"/>
          <a:ext cx="10267887" cy="0"/>
        </a:xfrm>
        <a:prstGeom prst="line">
          <a:avLst/>
        </a:prstGeom>
        <a:solidFill>
          <a:schemeClr val="lt1">
            <a:alpha val="90000"/>
            <a:hueOff val="0"/>
            <a:satOff val="0"/>
            <a:lumOff val="0"/>
            <a:alphaOff val="0"/>
          </a:schemeClr>
        </a:solidFill>
        <a:ln w="127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dsp:style>
    </dsp:sp>
    <dsp:sp modelId="{A4EC300A-997A-4705-8BB7-E1220224C2E4}">
      <dsp:nvSpPr>
        <dsp:cNvPr id="0" name=""/>
        <dsp:cNvSpPr/>
      </dsp:nvSpPr>
      <dsp:spPr>
        <a:xfrm>
          <a:off x="308036" y="1528990"/>
          <a:ext cx="4517870" cy="5609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1917–2020</a:t>
          </a:r>
        </a:p>
      </dsp:txBody>
      <dsp:txXfrm>
        <a:off x="308036" y="1528990"/>
        <a:ext cx="4517870" cy="560902"/>
      </dsp:txXfrm>
    </dsp:sp>
    <dsp:sp modelId="{A835A1C6-E680-4FB9-8150-540B38845956}">
      <dsp:nvSpPr>
        <dsp:cNvPr id="0" name=""/>
        <dsp:cNvSpPr/>
      </dsp:nvSpPr>
      <dsp:spPr>
        <a:xfrm>
          <a:off x="308036" y="333777"/>
          <a:ext cx="4517870" cy="12923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l" defTabSz="889000">
            <a:lnSpc>
              <a:spcPct val="90000"/>
            </a:lnSpc>
            <a:spcBef>
              <a:spcPct val="0"/>
            </a:spcBef>
            <a:spcAft>
              <a:spcPct val="35000"/>
            </a:spcAft>
            <a:buNone/>
          </a:pPr>
          <a:r>
            <a:rPr lang="en-US" sz="2000" kern="1200" dirty="0"/>
            <a:t>From 1917 to 2020 , we can see a gradual change in the fuel type trend.</a:t>
          </a:r>
        </a:p>
      </dsp:txBody>
      <dsp:txXfrm>
        <a:off x="308036" y="333777"/>
        <a:ext cx="4517870" cy="1292357"/>
      </dsp:txXfrm>
    </dsp:sp>
    <dsp:sp modelId="{7E3C46A4-0787-44B7-9C35-01BB491FF0DD}">
      <dsp:nvSpPr>
        <dsp:cNvPr id="0" name=""/>
        <dsp:cNvSpPr/>
      </dsp:nvSpPr>
      <dsp:spPr>
        <a:xfrm>
          <a:off x="2566971" y="2102694"/>
          <a:ext cx="0" cy="327193"/>
        </a:xfrm>
        <a:prstGeom prst="line">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E754F8-5659-4A7A-B45D-4D3A65E5F44A}">
      <dsp:nvSpPr>
        <dsp:cNvPr id="0" name=""/>
        <dsp:cNvSpPr/>
      </dsp:nvSpPr>
      <dsp:spPr>
        <a:xfrm>
          <a:off x="5441980" y="2727293"/>
          <a:ext cx="4517870" cy="57416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2020</a:t>
          </a:r>
        </a:p>
      </dsp:txBody>
      <dsp:txXfrm>
        <a:off x="5441980" y="2727293"/>
        <a:ext cx="4517870" cy="574167"/>
      </dsp:txXfrm>
    </dsp:sp>
    <dsp:sp modelId="{F3A0AD9F-D8D6-4245-930D-3C665BF540D2}">
      <dsp:nvSpPr>
        <dsp:cNvPr id="0" name=""/>
        <dsp:cNvSpPr/>
      </dsp:nvSpPr>
      <dsp:spPr>
        <a:xfrm>
          <a:off x="5441980" y="3301460"/>
          <a:ext cx="4517870" cy="148326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l" defTabSz="889000">
            <a:lnSpc>
              <a:spcPct val="90000"/>
            </a:lnSpc>
            <a:spcBef>
              <a:spcPct val="0"/>
            </a:spcBef>
            <a:spcAft>
              <a:spcPct val="35000"/>
            </a:spcAft>
            <a:buNone/>
          </a:pPr>
          <a:r>
            <a:rPr lang="en-US" sz="2000" kern="1200" dirty="0"/>
            <a:t>Earlier people relied much more on diesel and petrol cars but as we came to the year 2020 , due to various environmental factors people started preferring a much eco-friendlier option.</a:t>
          </a:r>
        </a:p>
      </dsp:txBody>
      <dsp:txXfrm>
        <a:off x="5441980" y="3301460"/>
        <a:ext cx="4517870" cy="1483264"/>
      </dsp:txXfrm>
    </dsp:sp>
    <dsp:sp modelId="{E0FA3942-31E6-4A2E-A702-23A42705A565}">
      <dsp:nvSpPr>
        <dsp:cNvPr id="0" name=""/>
        <dsp:cNvSpPr/>
      </dsp:nvSpPr>
      <dsp:spPr>
        <a:xfrm>
          <a:off x="7700915" y="2392362"/>
          <a:ext cx="0" cy="334930"/>
        </a:xfrm>
        <a:prstGeom prst="line">
          <a:avLst/>
        </a:prstGeom>
        <a:noFill/>
        <a:ln w="6350" cap="flat" cmpd="sng" algn="ctr">
          <a:solidFill>
            <a:srgbClr val="FFFF00"/>
          </a:solidFill>
          <a:prstDash val="solid"/>
          <a:miter lim="800000"/>
        </a:ln>
        <a:effectLst/>
      </dsp:spPr>
      <dsp:style>
        <a:lnRef idx="1">
          <a:scrgbClr r="0" g="0" b="0"/>
        </a:lnRef>
        <a:fillRef idx="0">
          <a:scrgbClr r="0" g="0" b="0"/>
        </a:fillRef>
        <a:effectRef idx="0">
          <a:scrgbClr r="0" g="0" b="0"/>
        </a:effectRef>
        <a:fontRef idx="minor"/>
      </dsp:style>
    </dsp:sp>
    <dsp:sp modelId="{BC392D35-DDD4-4836-B70D-0A02FC3B9226}">
      <dsp:nvSpPr>
        <dsp:cNvPr id="0" name=""/>
        <dsp:cNvSpPr/>
      </dsp:nvSpPr>
      <dsp:spPr>
        <a:xfrm rot="2700000">
          <a:off x="2530615" y="2400998"/>
          <a:ext cx="72713" cy="72713"/>
        </a:xfrm>
        <a:prstGeom prst="rect">
          <a:avLst/>
        </a:prstGeom>
        <a:solidFill>
          <a:schemeClr val="accent4"/>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914AE-FB19-4710-8DFF-1D09EA2A002E}">
      <dsp:nvSpPr>
        <dsp:cNvPr id="0" name=""/>
        <dsp:cNvSpPr/>
      </dsp:nvSpPr>
      <dsp:spPr>
        <a:xfrm rot="2700000">
          <a:off x="7663698" y="2355146"/>
          <a:ext cx="74432" cy="74432"/>
        </a:xfrm>
        <a:prstGeom prst="rect">
          <a:avLst/>
        </a:prstGeom>
        <a:solidFill>
          <a:schemeClr val="accent4"/>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76AB4-D4FE-44D2-AC4A-8C23C476542D}">
      <dsp:nvSpPr>
        <dsp:cNvPr id="0" name=""/>
        <dsp:cNvSpPr/>
      </dsp:nvSpPr>
      <dsp:spPr>
        <a:xfrm>
          <a:off x="22157" y="152773"/>
          <a:ext cx="4466510" cy="165471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2AEB4-F756-4CCF-A076-7F673D16E7FE}">
      <dsp:nvSpPr>
        <dsp:cNvPr id="0" name=""/>
        <dsp:cNvSpPr/>
      </dsp:nvSpPr>
      <dsp:spPr>
        <a:xfrm>
          <a:off x="463145" y="571711"/>
          <a:ext cx="4466510" cy="165471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As we previously discussed engine power column and engine capacity column were highly correlated to each other, we proceeded to use only engine power column for further analysis.</a:t>
          </a:r>
          <a:endParaRPr lang="en-US" sz="1800" kern="1200" dirty="0"/>
        </a:p>
      </dsp:txBody>
      <dsp:txXfrm>
        <a:off x="511610" y="620176"/>
        <a:ext cx="4369580" cy="1557787"/>
      </dsp:txXfrm>
    </dsp:sp>
    <dsp:sp modelId="{A1BD9CC7-D37D-4932-92F3-00862BCAC72F}">
      <dsp:nvSpPr>
        <dsp:cNvPr id="0" name=""/>
        <dsp:cNvSpPr/>
      </dsp:nvSpPr>
      <dsp:spPr>
        <a:xfrm>
          <a:off x="5352307" y="125302"/>
          <a:ext cx="4215557" cy="164188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D9513-E031-437F-BDFE-DDDC93845314}">
      <dsp:nvSpPr>
        <dsp:cNvPr id="0" name=""/>
        <dsp:cNvSpPr/>
      </dsp:nvSpPr>
      <dsp:spPr>
        <a:xfrm>
          <a:off x="5793295" y="544241"/>
          <a:ext cx="4215557" cy="164188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After detecting the outliers in the mileage and engine power column we removed them instead of replacing  them with their median values as it could hamper the results.</a:t>
          </a:r>
          <a:endParaRPr lang="en-US" sz="1800" kern="1200" dirty="0"/>
        </a:p>
      </dsp:txBody>
      <dsp:txXfrm>
        <a:off x="5841384" y="592330"/>
        <a:ext cx="4119379" cy="15457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2016C-C2DA-4991-9202-2845446AB1F0}">
      <dsp:nvSpPr>
        <dsp:cNvPr id="0" name=""/>
        <dsp:cNvSpPr/>
      </dsp:nvSpPr>
      <dsp:spPr>
        <a:xfrm>
          <a:off x="0" y="53741"/>
          <a:ext cx="11159836"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make column and the model column were removed as it would not have played a role in regression analysis.</a:t>
          </a:r>
          <a:endParaRPr lang="en-US" sz="2400" kern="1200" dirty="0"/>
        </a:p>
      </dsp:txBody>
      <dsp:txXfrm>
        <a:off x="64968" y="118709"/>
        <a:ext cx="11029900" cy="1200939"/>
      </dsp:txXfrm>
    </dsp:sp>
    <dsp:sp modelId="{B0029FC8-9788-4252-9BF5-B42ED0C6E344}">
      <dsp:nvSpPr>
        <dsp:cNvPr id="0" name=""/>
        <dsp:cNvSpPr/>
      </dsp:nvSpPr>
      <dsp:spPr>
        <a:xfrm>
          <a:off x="0" y="1571816"/>
          <a:ext cx="11159836"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But , in real world a huge emphasis is given on the manufacturer and the model of the car and as such a tier system should be introduced were the top manufacturers and models should be placed in the topmost tier followed by the lower tier.</a:t>
          </a:r>
          <a:endParaRPr lang="en-US" sz="2400" kern="1200" dirty="0"/>
        </a:p>
      </dsp:txBody>
      <dsp:txXfrm>
        <a:off x="64968" y="1636784"/>
        <a:ext cx="11029900" cy="1200939"/>
      </dsp:txXfrm>
    </dsp:sp>
    <dsp:sp modelId="{6E42E5B2-AC52-4062-8F2C-B9A676BDF892}">
      <dsp:nvSpPr>
        <dsp:cNvPr id="0" name=""/>
        <dsp:cNvSpPr/>
      </dsp:nvSpPr>
      <dsp:spPr>
        <a:xfrm>
          <a:off x="0" y="3081418"/>
          <a:ext cx="11159836"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Also may be new column called </a:t>
          </a:r>
          <a:r>
            <a:rPr lang="en-IN" sz="2400" kern="1200" dirty="0" err="1"/>
            <a:t>distance_travel</a:t>
          </a:r>
          <a:r>
            <a:rPr lang="en-IN" sz="2400" kern="1200" dirty="0"/>
            <a:t>  should be introduced that says about the distance in kilometres the car has travelled.</a:t>
          </a:r>
          <a:endParaRPr lang="en-US" sz="2400" kern="1200" dirty="0"/>
        </a:p>
      </dsp:txBody>
      <dsp:txXfrm>
        <a:off x="64968" y="3146386"/>
        <a:ext cx="11029900" cy="12009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03CC-6124-4B8F-BF77-5901A7D98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01939C-CB89-4450-9DBD-324C76D44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3FB36A-2BE7-4E99-8AC6-91C2EFD9DCD3}"/>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5" name="Footer Placeholder 4">
            <a:extLst>
              <a:ext uri="{FF2B5EF4-FFF2-40B4-BE49-F238E27FC236}">
                <a16:creationId xmlns:a16="http://schemas.microsoft.com/office/drawing/2014/main" id="{5B5D14EE-F9E1-4003-BAF6-250ABFE8A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CCD40-DBB6-4D89-A1D0-D6510FCAB798}"/>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262983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3F8C-0901-4BF0-BE39-3540241685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F8A0B-E0DC-4136-B3FF-B8CBF2F52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82622-3899-4ECD-98E7-541151CCF4F4}"/>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5" name="Footer Placeholder 4">
            <a:extLst>
              <a:ext uri="{FF2B5EF4-FFF2-40B4-BE49-F238E27FC236}">
                <a16:creationId xmlns:a16="http://schemas.microsoft.com/office/drawing/2014/main" id="{07929EFB-A2D5-4024-95FC-FA325BAE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C2676-5AAD-479F-AE9B-A6BA0D603868}"/>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36601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B6AF0-F979-45CB-9FC3-86342DFB4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D2C7DC-9153-41FB-A276-43623A3BE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7E074-261B-4347-AB03-3CBA0C1DC826}"/>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5" name="Footer Placeholder 4">
            <a:extLst>
              <a:ext uri="{FF2B5EF4-FFF2-40B4-BE49-F238E27FC236}">
                <a16:creationId xmlns:a16="http://schemas.microsoft.com/office/drawing/2014/main" id="{846975BF-99F8-4BC4-B3DE-B68BDE0F9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4FCD7-F50F-4DA9-8083-B4AE2A238EC4}"/>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319601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1CCA-466B-4A03-B4B5-2E918AE8C0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5DB6B0-6B1A-470D-ACEA-1879D7166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A6395-3CBD-45B1-8568-68B02AC97D2D}"/>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5" name="Footer Placeholder 4">
            <a:extLst>
              <a:ext uri="{FF2B5EF4-FFF2-40B4-BE49-F238E27FC236}">
                <a16:creationId xmlns:a16="http://schemas.microsoft.com/office/drawing/2014/main" id="{8492E4B3-DF98-4A3D-8361-5963DA0A8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4412B-CA56-4FEB-9553-1A7593D5A213}"/>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331361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2A4C-7D2A-4111-B190-4B473CF681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686CCC-3A58-42FD-A347-B408569CB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1E644-CCC5-4A5E-8DD2-C9A3D8EC8925}"/>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5" name="Footer Placeholder 4">
            <a:extLst>
              <a:ext uri="{FF2B5EF4-FFF2-40B4-BE49-F238E27FC236}">
                <a16:creationId xmlns:a16="http://schemas.microsoft.com/office/drawing/2014/main" id="{8B35F7FB-A5BB-4CE1-A916-598A6EBEA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47152-EB26-4DEB-B0DF-E321D51C84AC}"/>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119668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9C99-252E-4F9B-B2F8-C62D15BB88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34F927-5C20-4E8B-876A-9DD5FB8D9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3F7AC6-4297-4233-9D28-29D63C374C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A4F192-D523-421B-8BF5-F42A310DCF7B}"/>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6" name="Footer Placeholder 5">
            <a:extLst>
              <a:ext uri="{FF2B5EF4-FFF2-40B4-BE49-F238E27FC236}">
                <a16:creationId xmlns:a16="http://schemas.microsoft.com/office/drawing/2014/main" id="{4F967725-D103-45E6-9DD0-A82DA137F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08A09-73E9-4F51-A0A6-8599CFE1E01A}"/>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82268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FBDE-2751-41A7-A3D8-EEED53DC95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A8D771-7C6B-4BA4-8ADE-56057E1D1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9F4E6-2F2B-4761-9931-A8BC91074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5B6D3D-D70A-4C36-884F-12C285BE4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E8F27-909B-415F-8EF3-2551DB5A4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6B7F72-C763-48D4-A284-1955A2B7F1DE}"/>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8" name="Footer Placeholder 7">
            <a:extLst>
              <a:ext uri="{FF2B5EF4-FFF2-40B4-BE49-F238E27FC236}">
                <a16:creationId xmlns:a16="http://schemas.microsoft.com/office/drawing/2014/main" id="{52027CBA-23B3-4FB0-BE92-3DB8BB0BF6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092523-B1BC-46FE-B746-9BB7CAFF5AC4}"/>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190578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DCB9-7684-45A8-BDDC-36DC2F595B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DECF5A-35BE-4D10-B02B-DFD758907C9D}"/>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4" name="Footer Placeholder 3">
            <a:extLst>
              <a:ext uri="{FF2B5EF4-FFF2-40B4-BE49-F238E27FC236}">
                <a16:creationId xmlns:a16="http://schemas.microsoft.com/office/drawing/2014/main" id="{4E20D5E9-1889-499E-A4B1-C5500B29AB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8E152B-16DC-4974-BDBC-2D5FCDDFE86B}"/>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409800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2F4B8-8C19-41E3-8914-A4ABA0773677}"/>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3" name="Footer Placeholder 2">
            <a:extLst>
              <a:ext uri="{FF2B5EF4-FFF2-40B4-BE49-F238E27FC236}">
                <a16:creationId xmlns:a16="http://schemas.microsoft.com/office/drawing/2014/main" id="{439CB1B7-5AD1-49E0-AB59-37F8120591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64BA7-A0FB-4B65-AD3D-BC36ADD06067}"/>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92614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16A7-BCA2-4FF4-A8D2-F2CAADF90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48EE52-1608-4491-8578-28B284B47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36B076-A957-4729-ACF9-994552A31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52A12-2719-4EBA-87C9-273D86C70FBA}"/>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6" name="Footer Placeholder 5">
            <a:extLst>
              <a:ext uri="{FF2B5EF4-FFF2-40B4-BE49-F238E27FC236}">
                <a16:creationId xmlns:a16="http://schemas.microsoft.com/office/drawing/2014/main" id="{89F7CF97-07FB-473F-8B4D-3D1A14ECB7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5762D-CC0F-4472-8FCD-DD8BF294F10F}"/>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233731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938E-5389-4DB4-A982-07725DA89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EFD196-EE8E-4476-B828-D9EA9F17B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25520F-612B-40FE-87C2-CF601C4ED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92B77-62BB-48C2-96D9-9F0774C01F24}"/>
              </a:ext>
            </a:extLst>
          </p:cNvPr>
          <p:cNvSpPr>
            <a:spLocks noGrp="1"/>
          </p:cNvSpPr>
          <p:nvPr>
            <p:ph type="dt" sz="half" idx="10"/>
          </p:nvPr>
        </p:nvSpPr>
        <p:spPr/>
        <p:txBody>
          <a:bodyPr/>
          <a:lstStyle/>
          <a:p>
            <a:fld id="{C8E41123-EDF2-458C-B96C-C5855021951B}" type="datetimeFigureOut">
              <a:rPr lang="en-IN" smtClean="0"/>
              <a:t>18-05-2021</a:t>
            </a:fld>
            <a:endParaRPr lang="en-IN"/>
          </a:p>
        </p:txBody>
      </p:sp>
      <p:sp>
        <p:nvSpPr>
          <p:cNvPr id="6" name="Footer Placeholder 5">
            <a:extLst>
              <a:ext uri="{FF2B5EF4-FFF2-40B4-BE49-F238E27FC236}">
                <a16:creationId xmlns:a16="http://schemas.microsoft.com/office/drawing/2014/main" id="{67404234-FD53-4F02-8725-9066B1C374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DE1C0-89B6-45B4-B9FA-A06A82E33935}"/>
              </a:ext>
            </a:extLst>
          </p:cNvPr>
          <p:cNvSpPr>
            <a:spLocks noGrp="1"/>
          </p:cNvSpPr>
          <p:nvPr>
            <p:ph type="sldNum" sz="quarter" idx="12"/>
          </p:nvPr>
        </p:nvSpPr>
        <p:spPr/>
        <p:txBody>
          <a:bodyPr/>
          <a:lstStyle/>
          <a:p>
            <a:fld id="{7C2B0E38-6583-4B42-A1C6-D18A2D01724E}" type="slidenum">
              <a:rPr lang="en-IN" smtClean="0"/>
              <a:t>‹#›</a:t>
            </a:fld>
            <a:endParaRPr lang="en-IN"/>
          </a:p>
        </p:txBody>
      </p:sp>
    </p:spTree>
    <p:extLst>
      <p:ext uri="{BB962C8B-B14F-4D97-AF65-F5344CB8AC3E}">
        <p14:creationId xmlns:p14="http://schemas.microsoft.com/office/powerpoint/2010/main" val="383533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D51B6-A43E-4A06-88BB-28322D0DE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CB9079-4C40-4C5B-A5F9-8D733F686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06D28-DEFD-48A5-A870-16F143EA7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1123-EDF2-458C-B96C-C5855021951B}" type="datetimeFigureOut">
              <a:rPr lang="en-IN" smtClean="0"/>
              <a:t>18-05-2021</a:t>
            </a:fld>
            <a:endParaRPr lang="en-IN"/>
          </a:p>
        </p:txBody>
      </p:sp>
      <p:sp>
        <p:nvSpPr>
          <p:cNvPr id="5" name="Footer Placeholder 4">
            <a:extLst>
              <a:ext uri="{FF2B5EF4-FFF2-40B4-BE49-F238E27FC236}">
                <a16:creationId xmlns:a16="http://schemas.microsoft.com/office/drawing/2014/main" id="{EAE8E551-694C-4045-A98B-6BC6DDAB4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9CC6C5-0BEB-41A8-9B8D-9E18A518E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B0E38-6583-4B42-A1C6-D18A2D01724E}" type="slidenum">
              <a:rPr lang="en-IN" smtClean="0"/>
              <a:t>‹#›</a:t>
            </a:fld>
            <a:endParaRPr lang="en-IN"/>
          </a:p>
        </p:txBody>
      </p:sp>
    </p:spTree>
    <p:extLst>
      <p:ext uri="{BB962C8B-B14F-4D97-AF65-F5344CB8AC3E}">
        <p14:creationId xmlns:p14="http://schemas.microsoft.com/office/powerpoint/2010/main" val="376007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5.xml"/><Relationship Id="rId7" Type="http://schemas.openxmlformats.org/officeDocument/2006/relationships/image" Target="../media/image1.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739EC87-A865-4845-A522-14AFEFFD83B2}"/>
              </a:ext>
            </a:extLst>
          </p:cNvPr>
          <p:cNvSpPr>
            <a:spLocks noGrp="1"/>
          </p:cNvSpPr>
          <p:nvPr>
            <p:ph type="ctrTitle"/>
          </p:nvPr>
        </p:nvSpPr>
        <p:spPr>
          <a:xfrm>
            <a:off x="1942034" y="1894187"/>
            <a:ext cx="8544991" cy="2993042"/>
          </a:xfrm>
        </p:spPr>
        <p:txBody>
          <a:bodyPr anchor="ctr">
            <a:normAutofit/>
          </a:bodyPr>
          <a:lstStyle/>
          <a:p>
            <a:r>
              <a:rPr lang="en-IN" sz="6800">
                <a:solidFill>
                  <a:schemeClr val="bg1"/>
                </a:solidFill>
                <a:latin typeface="Avenir Next LT Pro" panose="020B0604020202020204" pitchFamily="34" charset="0"/>
              </a:rPr>
              <a:t>OTOMOTO CAR PRICE PREDICTION</a:t>
            </a:r>
            <a:endParaRPr lang="en-IN" sz="6800" dirty="0">
              <a:solidFill>
                <a:schemeClr val="bg1"/>
              </a:solidFill>
              <a:latin typeface="Avenir Next LT Pro" panose="020B0604020202020204" pitchFamily="34" charset="0"/>
            </a:endParaRPr>
          </a:p>
        </p:txBody>
      </p:sp>
      <p:sp>
        <p:nvSpPr>
          <p:cNvPr id="3" name="Subtitle 2">
            <a:extLst>
              <a:ext uri="{FF2B5EF4-FFF2-40B4-BE49-F238E27FC236}">
                <a16:creationId xmlns:a16="http://schemas.microsoft.com/office/drawing/2014/main" id="{734EF864-7C20-46F1-9C76-72F43ECAEABF}"/>
              </a:ext>
            </a:extLst>
          </p:cNvPr>
          <p:cNvSpPr>
            <a:spLocks noGrp="1"/>
          </p:cNvSpPr>
          <p:nvPr>
            <p:ph type="subTitle" idx="1"/>
          </p:nvPr>
        </p:nvSpPr>
        <p:spPr>
          <a:xfrm>
            <a:off x="2462337" y="1274040"/>
            <a:ext cx="6935759" cy="2201159"/>
          </a:xfrm>
        </p:spPr>
        <p:txBody>
          <a:bodyPr>
            <a:normAutofit/>
          </a:bodyPr>
          <a:lstStyle/>
          <a:p>
            <a:r>
              <a:rPr lang="en-IN" sz="2800">
                <a:solidFill>
                  <a:schemeClr val="bg1"/>
                </a:solidFill>
              </a:rPr>
              <a:t>SUBMITTED BY : AMEYA PRASANNA MOTE </a:t>
            </a:r>
            <a:endParaRPr lang="en-IN" sz="2800" dirty="0">
              <a:solidFill>
                <a:schemeClr val="bg1"/>
              </a:solidFill>
            </a:endParaRP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146" name="Picture 2" descr="Jobs at OLX GROUP | datacareer.de">
            <a:extLst>
              <a:ext uri="{FF2B5EF4-FFF2-40B4-BE49-F238E27FC236}">
                <a16:creationId xmlns:a16="http://schemas.microsoft.com/office/drawing/2014/main" id="{EF13FFAD-B531-4AA6-9308-8A1530ABD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5" y="5453068"/>
            <a:ext cx="23812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1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0" y="1"/>
            <a:ext cx="10846820" cy="681628"/>
          </a:xfrm>
          <a:solidFill>
            <a:schemeClr val="bg1"/>
          </a:solidFill>
        </p:spPr>
        <p:txBody>
          <a:bodyPr anchor="t">
            <a:noAutofit/>
          </a:bodyPr>
          <a:lstStyle/>
          <a:p>
            <a:r>
              <a:rPr lang="en-IN" sz="5400" b="1" dirty="0">
                <a:solidFill>
                  <a:schemeClr val="accent4">
                    <a:lumMod val="50000"/>
                  </a:schemeClr>
                </a:solidFill>
              </a:rPr>
              <a:t>EXPLORATORY DATA ANALYSIS:</a:t>
            </a:r>
          </a:p>
        </p:txBody>
      </p:sp>
      <p:grpSp>
        <p:nvGrpSpPr>
          <p:cNvPr id="24" name="Group 2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8" name="Content Placeholder 7">
            <a:extLst>
              <a:ext uri="{FF2B5EF4-FFF2-40B4-BE49-F238E27FC236}">
                <a16:creationId xmlns:a16="http://schemas.microsoft.com/office/drawing/2014/main" id="{6722BD83-FE53-4AEC-A1F6-1EE6FD6EAD08}"/>
              </a:ext>
            </a:extLst>
          </p:cNvPr>
          <p:cNvSpPr>
            <a:spLocks noGrp="1"/>
          </p:cNvSpPr>
          <p:nvPr>
            <p:ph idx="1"/>
          </p:nvPr>
        </p:nvSpPr>
        <p:spPr>
          <a:xfrm>
            <a:off x="247095" y="2082582"/>
            <a:ext cx="4200358" cy="4221669"/>
          </a:xfrm>
        </p:spPr>
        <p:txBody>
          <a:bodyPr anchor="t">
            <a:noAutofit/>
          </a:bodyPr>
          <a:lstStyle/>
          <a:p>
            <a:pPr lvl="0"/>
            <a:r>
              <a:rPr lang="en-IN" sz="2400" dirty="0">
                <a:solidFill>
                  <a:schemeClr val="bg1"/>
                </a:solidFill>
              </a:rPr>
              <a:t>As you can probably see from the graphs the columns </a:t>
            </a:r>
            <a:r>
              <a:rPr lang="en-IN" sz="2400" dirty="0" err="1">
                <a:solidFill>
                  <a:schemeClr val="bg1"/>
                </a:solidFill>
              </a:rPr>
              <a:t>engine_capacity</a:t>
            </a:r>
            <a:r>
              <a:rPr lang="en-IN" sz="2400" dirty="0">
                <a:solidFill>
                  <a:schemeClr val="bg1"/>
                </a:solidFill>
              </a:rPr>
              <a:t> and </a:t>
            </a:r>
            <a:r>
              <a:rPr lang="en-IN" sz="2400" dirty="0" err="1">
                <a:solidFill>
                  <a:schemeClr val="bg1"/>
                </a:solidFill>
              </a:rPr>
              <a:t>engine_power</a:t>
            </a:r>
            <a:r>
              <a:rPr lang="en-IN" sz="2400" dirty="0">
                <a:solidFill>
                  <a:schemeClr val="bg1"/>
                </a:solidFill>
              </a:rPr>
              <a:t> are correlated to each other with a value of 0.8.</a:t>
            </a:r>
          </a:p>
          <a:p>
            <a:pPr marL="0" lvl="0" indent="0">
              <a:buNone/>
            </a:pPr>
            <a:endParaRPr lang="en-US" sz="2400" dirty="0">
              <a:solidFill>
                <a:schemeClr val="bg1"/>
              </a:solidFill>
            </a:endParaRPr>
          </a:p>
          <a:p>
            <a:pPr lvl="0"/>
            <a:r>
              <a:rPr lang="en-IN" sz="2400" dirty="0">
                <a:solidFill>
                  <a:schemeClr val="bg1"/>
                </a:solidFill>
              </a:rPr>
              <a:t>Thus we proceeded to remove either one of the columns to gauge the models.</a:t>
            </a:r>
            <a:endParaRPr lang="en-US" sz="2400" dirty="0">
              <a:solidFill>
                <a:schemeClr val="bg1"/>
              </a:solidFill>
            </a:endParaRPr>
          </a:p>
          <a:p>
            <a:endParaRPr lang="en-IN" sz="2400" dirty="0">
              <a:solidFill>
                <a:schemeClr val="bg1"/>
              </a:solidFill>
            </a:endParaRPr>
          </a:p>
        </p:txBody>
      </p:sp>
      <p:pic>
        <p:nvPicPr>
          <p:cNvPr id="21" name="Picture 2" descr="Jobs at OLX GROUP | datacareer.de">
            <a:extLst>
              <a:ext uri="{FF2B5EF4-FFF2-40B4-BE49-F238E27FC236}">
                <a16:creationId xmlns:a16="http://schemas.microsoft.com/office/drawing/2014/main" id="{9684BE18-3D89-47B9-A7BB-B7ADF9ED8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592" y="0"/>
            <a:ext cx="23812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BA7DB6ED-1E5E-42CB-AE81-444EF3847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320" y="723900"/>
            <a:ext cx="7038244" cy="617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01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104992" y="125502"/>
            <a:ext cx="9570819" cy="1200329"/>
          </a:xfrm>
        </p:spPr>
        <p:txBody>
          <a:bodyPr anchor="t">
            <a:noAutofit/>
          </a:bodyPr>
          <a:lstStyle/>
          <a:p>
            <a:r>
              <a:rPr lang="en-IN" sz="6100" b="1" dirty="0"/>
              <a:t>EXPLORATORY DATA ANALYSIS:</a:t>
            </a:r>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62F02397-2D25-4166-991B-42FE89F93E09}"/>
              </a:ext>
            </a:extLst>
          </p:cNvPr>
          <p:cNvGraphicFramePr/>
          <p:nvPr>
            <p:extLst>
              <p:ext uri="{D42A27DB-BD31-4B8C-83A1-F6EECF244321}">
                <p14:modId xmlns:p14="http://schemas.microsoft.com/office/powerpoint/2010/main" val="3875826613"/>
              </p:ext>
            </p:extLst>
          </p:nvPr>
        </p:nvGraphicFramePr>
        <p:xfrm>
          <a:off x="1188063" y="1825624"/>
          <a:ext cx="10267887" cy="4784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4629207-216F-4C22-8BA6-861003B0E2E7}"/>
              </a:ext>
            </a:extLst>
          </p:cNvPr>
          <p:cNvPicPr>
            <a:picLocks noChangeAspect="1"/>
          </p:cNvPicPr>
          <p:nvPr/>
        </p:nvPicPr>
        <p:blipFill>
          <a:blip r:embed="rId7"/>
          <a:stretch>
            <a:fillRect/>
          </a:stretch>
        </p:blipFill>
        <p:spPr>
          <a:xfrm>
            <a:off x="6912528" y="1071377"/>
            <a:ext cx="4543422" cy="3020538"/>
          </a:xfrm>
          <a:prstGeom prst="rect">
            <a:avLst/>
          </a:prstGeom>
          <a:effectLst>
            <a:outerShdw blurRad="50800" dist="38100" dir="2700000" algn="tl" rotWithShape="0">
              <a:prstClr val="black">
                <a:alpha val="40000"/>
              </a:prstClr>
            </a:outerShdw>
          </a:effectLst>
        </p:spPr>
      </p:pic>
      <p:pic>
        <p:nvPicPr>
          <p:cNvPr id="17" name="Picture 2" descr="Jobs at OLX GROUP | datacareer.de">
            <a:extLst>
              <a:ext uri="{FF2B5EF4-FFF2-40B4-BE49-F238E27FC236}">
                <a16:creationId xmlns:a16="http://schemas.microsoft.com/office/drawing/2014/main" id="{31E439F2-7CB5-4557-B81E-A5224F41FB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5814" y="113105"/>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89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148924" y="58000"/>
            <a:ext cx="5101204" cy="1622321"/>
          </a:xfrm>
        </p:spPr>
        <p:txBody>
          <a:bodyPr>
            <a:noAutofit/>
          </a:bodyPr>
          <a:lstStyle/>
          <a:p>
            <a:r>
              <a:rPr lang="en-IN" sz="6100" b="1" dirty="0"/>
              <a:t>EXPLORATORY </a:t>
            </a:r>
            <a:br>
              <a:rPr lang="en-IN" sz="6100" b="1" dirty="0"/>
            </a:br>
            <a:r>
              <a:rPr lang="en-IN" sz="6100" b="1" dirty="0"/>
              <a:t>DATA ANALYSIS:</a:t>
            </a:r>
          </a:p>
        </p:txBody>
      </p:sp>
      <p:sp>
        <p:nvSpPr>
          <p:cNvPr id="3" name="Content Placeholder 2">
            <a:extLst>
              <a:ext uri="{FF2B5EF4-FFF2-40B4-BE49-F238E27FC236}">
                <a16:creationId xmlns:a16="http://schemas.microsoft.com/office/drawing/2014/main" id="{1C08361E-4C5A-4732-9B52-816E24C18D17}"/>
              </a:ext>
            </a:extLst>
          </p:cNvPr>
          <p:cNvSpPr>
            <a:spLocks noGrp="1"/>
          </p:cNvSpPr>
          <p:nvPr>
            <p:ph idx="1"/>
          </p:nvPr>
        </p:nvSpPr>
        <p:spPr>
          <a:xfrm>
            <a:off x="0" y="2168094"/>
            <a:ext cx="4639056" cy="4439595"/>
          </a:xfrm>
          <a:solidFill>
            <a:srgbClr val="649B3F"/>
          </a:solidFill>
        </p:spPr>
        <p:txBody>
          <a:bodyPr>
            <a:normAutofit/>
          </a:bodyPr>
          <a:lstStyle/>
          <a:p>
            <a:r>
              <a:rPr lang="en-IN" sz="2400" dirty="0"/>
              <a:t>From this graph we can conclude that for a manual transmission vehicle people preferred diesel much more followed closely by petrol as their option.</a:t>
            </a:r>
          </a:p>
          <a:p>
            <a:endParaRPr lang="en-IN" sz="2400" dirty="0"/>
          </a:p>
          <a:p>
            <a:r>
              <a:rPr lang="en-IN" sz="2400" dirty="0"/>
              <a:t>But a reverse trend is seen for automatic transmission vehicles where people preferred petrol much more as compared to diesel fuel type.</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A05AAB-3DA2-43FC-B4F5-28964263D8EC}"/>
              </a:ext>
            </a:extLst>
          </p:cNvPr>
          <p:cNvPicPr>
            <a:picLocks noChangeAspect="1"/>
          </p:cNvPicPr>
          <p:nvPr/>
        </p:nvPicPr>
        <p:blipFill>
          <a:blip r:embed="rId2"/>
          <a:stretch>
            <a:fillRect/>
          </a:stretch>
        </p:blipFill>
        <p:spPr>
          <a:xfrm>
            <a:off x="5405862" y="869161"/>
            <a:ext cx="6019331" cy="5116431"/>
          </a:xfrm>
          <a:prstGeom prst="rect">
            <a:avLst/>
          </a:prstGeom>
          <a:effectLst/>
        </p:spPr>
      </p:pic>
      <p:pic>
        <p:nvPicPr>
          <p:cNvPr id="7" name="Picture 2" descr="Jobs at OLX GROUP | datacareer.de">
            <a:extLst>
              <a:ext uri="{FF2B5EF4-FFF2-40B4-BE49-F238E27FC236}">
                <a16:creationId xmlns:a16="http://schemas.microsoft.com/office/drawing/2014/main" id="{1B910C84-ABA1-4558-B593-A8E16F4AB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592" y="0"/>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3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1146879" y="998002"/>
            <a:ext cx="3504674" cy="1471959"/>
          </a:xfrm>
        </p:spPr>
        <p:txBody>
          <a:bodyPr>
            <a:noAutofit/>
          </a:bodyPr>
          <a:lstStyle/>
          <a:p>
            <a:r>
              <a:rPr lang="en-IN" b="1" dirty="0">
                <a:solidFill>
                  <a:srgbClr val="FFFFFF"/>
                </a:solidFill>
              </a:rPr>
              <a:t>EXPLORATORY DATA ANALYSIS:</a:t>
            </a:r>
          </a:p>
        </p:txBody>
      </p:sp>
      <p:sp>
        <p:nvSpPr>
          <p:cNvPr id="3" name="Content Placeholder 2">
            <a:extLst>
              <a:ext uri="{FF2B5EF4-FFF2-40B4-BE49-F238E27FC236}">
                <a16:creationId xmlns:a16="http://schemas.microsoft.com/office/drawing/2014/main" id="{1C08361E-4C5A-4732-9B52-816E24C18D17}"/>
              </a:ext>
            </a:extLst>
          </p:cNvPr>
          <p:cNvSpPr>
            <a:spLocks noGrp="1"/>
          </p:cNvSpPr>
          <p:nvPr>
            <p:ph idx="1"/>
          </p:nvPr>
        </p:nvSpPr>
        <p:spPr>
          <a:xfrm>
            <a:off x="1048370" y="2823581"/>
            <a:ext cx="3603183" cy="2985929"/>
          </a:xfrm>
          <a:solidFill>
            <a:schemeClr val="accent6">
              <a:lumMod val="60000"/>
              <a:lumOff val="40000"/>
            </a:schemeClr>
          </a:solidFill>
        </p:spPr>
        <p:txBody>
          <a:bodyPr anchor="t">
            <a:normAutofit/>
          </a:bodyPr>
          <a:lstStyle/>
          <a:p>
            <a:r>
              <a:rPr lang="en-IN" sz="2000" dirty="0">
                <a:solidFill>
                  <a:srgbClr val="FEFFFF"/>
                </a:solidFill>
              </a:rPr>
              <a:t>Initially from the year 1917 as petrol type was much more prevalent, it had the highest target price.</a:t>
            </a:r>
          </a:p>
          <a:p>
            <a:r>
              <a:rPr lang="en-IN" sz="2000" dirty="0">
                <a:solidFill>
                  <a:srgbClr val="FEFFFF"/>
                </a:solidFill>
              </a:rPr>
              <a:t>As the years went there were also various changes in the trend as now in the year 2020, the diesel fuel type is much more prevalent and has the highest target price.</a:t>
            </a:r>
          </a:p>
          <a:p>
            <a:endParaRPr lang="en-IN" sz="2000" dirty="0">
              <a:solidFill>
                <a:srgbClr val="FEFFFF"/>
              </a:solidFill>
            </a:endParaRPr>
          </a:p>
        </p:txBody>
      </p:sp>
      <p:pic>
        <p:nvPicPr>
          <p:cNvPr id="7" name="Picture 6">
            <a:extLst>
              <a:ext uri="{FF2B5EF4-FFF2-40B4-BE49-F238E27FC236}">
                <a16:creationId xmlns:a16="http://schemas.microsoft.com/office/drawing/2014/main" id="{629B673C-3108-48D5-8961-77DC67AFABD2}"/>
              </a:ext>
            </a:extLst>
          </p:cNvPr>
          <p:cNvPicPr>
            <a:picLocks noChangeAspect="1"/>
          </p:cNvPicPr>
          <p:nvPr/>
        </p:nvPicPr>
        <p:blipFill>
          <a:blip r:embed="rId2"/>
          <a:stretch>
            <a:fillRect/>
          </a:stretch>
        </p:blipFill>
        <p:spPr>
          <a:xfrm>
            <a:off x="5443902" y="778351"/>
            <a:ext cx="6043294" cy="5251646"/>
          </a:xfrm>
          <a:prstGeom prst="rect">
            <a:avLst/>
          </a:prstGeom>
          <a:ln>
            <a:noFill/>
          </a:ln>
          <a:effectLst>
            <a:outerShdw blurRad="292100" dist="139700" dir="2700000" algn="tl" rotWithShape="0">
              <a:srgbClr val="333333">
                <a:alpha val="65000"/>
              </a:srgbClr>
            </a:outerShdw>
          </a:effectLst>
        </p:spPr>
        <p:style>
          <a:lnRef idx="0">
            <a:schemeClr val="dk1"/>
          </a:lnRef>
          <a:fillRef idx="3">
            <a:schemeClr val="dk1"/>
          </a:fillRef>
          <a:effectRef idx="3">
            <a:schemeClr val="dk1"/>
          </a:effectRef>
          <a:fontRef idx="minor">
            <a:schemeClr val="lt1"/>
          </a:fontRef>
        </p:style>
      </p:pic>
      <p:pic>
        <p:nvPicPr>
          <p:cNvPr id="13" name="Picture 2" descr="Jobs at OLX GROUP | datacareer.de">
            <a:extLst>
              <a:ext uri="{FF2B5EF4-FFF2-40B4-BE49-F238E27FC236}">
                <a16:creationId xmlns:a16="http://schemas.microsoft.com/office/drawing/2014/main" id="{DAAC4F88-DBB7-493A-AAE2-A879AC3D4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414" y="0"/>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9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784485" y="908876"/>
            <a:ext cx="3856023" cy="1471959"/>
          </a:xfrm>
        </p:spPr>
        <p:txBody>
          <a:bodyPr>
            <a:noAutofit/>
          </a:bodyPr>
          <a:lstStyle/>
          <a:p>
            <a:r>
              <a:rPr lang="en-IN" sz="4800" b="1" dirty="0">
                <a:solidFill>
                  <a:srgbClr val="FFFFFF"/>
                </a:solidFill>
              </a:rPr>
              <a:t>EXPLORATORY DATA ANALYSIS:</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873941" y="2772534"/>
            <a:ext cx="3766567" cy="2985929"/>
          </a:xfrm>
          <a:solidFill>
            <a:schemeClr val="accent1">
              <a:lumMod val="60000"/>
              <a:lumOff val="40000"/>
            </a:schemeClr>
          </a:solidFill>
        </p:spPr>
        <p:txBody>
          <a:bodyPr anchor="t">
            <a:normAutofit/>
          </a:bodyPr>
          <a:lstStyle/>
          <a:p>
            <a:pPr algn="just"/>
            <a:r>
              <a:rPr lang="en-IN" sz="2200" dirty="0">
                <a:solidFill>
                  <a:srgbClr val="FEFFFF"/>
                </a:solidFill>
              </a:rPr>
              <a:t>This graph informs us that gear box does not play a major role in increasing the price of a car as it can be seen that there were not many target prices that went above 200000.</a:t>
            </a:r>
          </a:p>
          <a:p>
            <a:pPr algn="just"/>
            <a:endParaRPr lang="en-IN" sz="2200" dirty="0">
              <a:solidFill>
                <a:srgbClr val="FEFFFF"/>
              </a:solidFill>
            </a:endParaRPr>
          </a:p>
        </p:txBody>
      </p:sp>
      <p:pic>
        <p:nvPicPr>
          <p:cNvPr id="4" name="Picture 3">
            <a:extLst>
              <a:ext uri="{FF2B5EF4-FFF2-40B4-BE49-F238E27FC236}">
                <a16:creationId xmlns:a16="http://schemas.microsoft.com/office/drawing/2014/main" id="{3D3F8FDF-8878-4ACD-82DB-F99CA0E25B3B}"/>
              </a:ext>
            </a:extLst>
          </p:cNvPr>
          <p:cNvPicPr>
            <a:picLocks noChangeAspect="1"/>
          </p:cNvPicPr>
          <p:nvPr/>
        </p:nvPicPr>
        <p:blipFill rotWithShape="1">
          <a:blip r:embed="rId2"/>
          <a:srcRect l="7849"/>
          <a:stretch/>
        </p:blipFill>
        <p:spPr>
          <a:xfrm>
            <a:off x="5237054" y="1074933"/>
            <a:ext cx="6366397" cy="4708133"/>
          </a:xfrm>
          <a:prstGeom prst="rect">
            <a:avLst/>
          </a:prstGeom>
          <a:ln>
            <a:noFill/>
          </a:ln>
          <a:effectLst>
            <a:outerShdw blurRad="292100" dist="139700" dir="2700000" algn="tl" rotWithShape="0">
              <a:srgbClr val="333333">
                <a:alpha val="65000"/>
              </a:srgbClr>
            </a:outerShdw>
          </a:effectLst>
        </p:spPr>
      </p:pic>
      <p:pic>
        <p:nvPicPr>
          <p:cNvPr id="12" name="Picture 2" descr="Jobs at OLX GROUP | datacareer.de">
            <a:extLst>
              <a:ext uri="{FF2B5EF4-FFF2-40B4-BE49-F238E27FC236}">
                <a16:creationId xmlns:a16="http://schemas.microsoft.com/office/drawing/2014/main" id="{F9FBAD3D-8259-4366-8CC6-B7DD5F150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5803" y="1027"/>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9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0" name="Rectangle 29">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110836" y="407695"/>
            <a:ext cx="10984794" cy="834251"/>
          </a:xfrm>
        </p:spPr>
        <p:txBody>
          <a:bodyPr anchor="ctr">
            <a:noAutofit/>
          </a:bodyPr>
          <a:lstStyle/>
          <a:p>
            <a:r>
              <a:rPr lang="en-IN" sz="6100" b="1" dirty="0">
                <a:solidFill>
                  <a:srgbClr val="FFFFFF"/>
                </a:solidFill>
              </a:rPr>
              <a:t>DETECTION AND REMOVING OUTLIERS:</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15072" y="2068944"/>
            <a:ext cx="11924146" cy="4715497"/>
          </a:xfrm>
          <a:solidFill>
            <a:schemeClr val="accent5">
              <a:lumMod val="50000"/>
            </a:schemeClr>
          </a:solidFill>
        </p:spPr>
        <p:txBody>
          <a:bodyPr>
            <a:normAutofit/>
          </a:bodyPr>
          <a:lstStyle/>
          <a:p>
            <a:r>
              <a:rPr lang="en-IN" sz="2000" dirty="0">
                <a:solidFill>
                  <a:schemeClr val="bg1"/>
                </a:solidFill>
              </a:rPr>
              <a:t>These 3 scatter graphs tells us about the outliers that are present in the mileage column, engine capacity column and engine power column.</a:t>
            </a:r>
          </a:p>
          <a:p>
            <a:endParaRPr lang="en-IN" sz="2000" dirty="0"/>
          </a:p>
        </p:txBody>
      </p:sp>
      <p:pic>
        <p:nvPicPr>
          <p:cNvPr id="23" name="Picture 2" descr="Jobs at OLX GROUP | datacareer.de">
            <a:extLst>
              <a:ext uri="{FF2B5EF4-FFF2-40B4-BE49-F238E27FC236}">
                <a16:creationId xmlns:a16="http://schemas.microsoft.com/office/drawing/2014/main" id="{A9B35830-54AD-4C0D-A183-53316D529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590" y="0"/>
            <a:ext cx="2342408" cy="7239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EA9279C8-8618-489F-BEDE-61FAA13DE2C7}"/>
              </a:ext>
            </a:extLst>
          </p:cNvPr>
          <p:cNvPicPr>
            <a:picLocks noChangeAspect="1"/>
          </p:cNvPicPr>
          <p:nvPr/>
        </p:nvPicPr>
        <p:blipFill>
          <a:blip r:embed="rId3"/>
          <a:stretch>
            <a:fillRect/>
          </a:stretch>
        </p:blipFill>
        <p:spPr>
          <a:xfrm>
            <a:off x="4094951" y="2968161"/>
            <a:ext cx="3661736" cy="24971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6" name="Picture 25">
            <a:extLst>
              <a:ext uri="{FF2B5EF4-FFF2-40B4-BE49-F238E27FC236}">
                <a16:creationId xmlns:a16="http://schemas.microsoft.com/office/drawing/2014/main" id="{DB0EFAED-1BC5-4622-908D-7539675EF22F}"/>
              </a:ext>
            </a:extLst>
          </p:cNvPr>
          <p:cNvPicPr>
            <a:picLocks noChangeAspect="1"/>
          </p:cNvPicPr>
          <p:nvPr/>
        </p:nvPicPr>
        <p:blipFill>
          <a:blip r:embed="rId4"/>
          <a:stretch>
            <a:fillRect/>
          </a:stretch>
        </p:blipFill>
        <p:spPr>
          <a:xfrm>
            <a:off x="8012990" y="2908551"/>
            <a:ext cx="3696353" cy="25567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50" name="Picture 2">
            <a:extLst>
              <a:ext uri="{FF2B5EF4-FFF2-40B4-BE49-F238E27FC236}">
                <a16:creationId xmlns:a16="http://schemas.microsoft.com/office/drawing/2014/main" id="{BD59712C-214F-4848-A7BB-16E6296919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109" y="3058525"/>
            <a:ext cx="3630539" cy="231641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1793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0" y="0"/>
            <a:ext cx="9402618" cy="1656124"/>
          </a:xfrm>
        </p:spPr>
        <p:txBody>
          <a:bodyPr>
            <a:noAutofit/>
          </a:bodyPr>
          <a:lstStyle/>
          <a:p>
            <a:r>
              <a:rPr lang="en-IN" sz="6100" b="1" dirty="0"/>
              <a:t>DETECTION AND REMOVING OUTLIERS:</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341745" y="1838035"/>
            <a:ext cx="11776364" cy="4710547"/>
          </a:xfrm>
          <a:solidFill>
            <a:schemeClr val="accent4">
              <a:lumMod val="50000"/>
            </a:schemeClr>
          </a:solidFill>
        </p:spPr>
        <p:txBody>
          <a:bodyPr>
            <a:normAutofit/>
          </a:bodyPr>
          <a:lstStyle/>
          <a:p>
            <a:r>
              <a:rPr lang="en-IN" sz="2400" dirty="0">
                <a:solidFill>
                  <a:schemeClr val="bg1"/>
                </a:solidFill>
              </a:rPr>
              <a:t>The box plots give us a much more idea about how many number of outliers there are and help us to remove it .</a:t>
            </a:r>
          </a:p>
          <a:p>
            <a:endParaRPr lang="en-IN" sz="2400" dirty="0"/>
          </a:p>
        </p:txBody>
      </p:sp>
      <p:pic>
        <p:nvPicPr>
          <p:cNvPr id="1026" name="Picture 2">
            <a:extLst>
              <a:ext uri="{FF2B5EF4-FFF2-40B4-BE49-F238E27FC236}">
                <a16:creationId xmlns:a16="http://schemas.microsoft.com/office/drawing/2014/main" id="{3625F9FE-B265-4BFC-81CA-DFA7162D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391" y="2997633"/>
            <a:ext cx="3352800" cy="2505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7967DE6E-7858-4691-865D-87F76A39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128" y="3028963"/>
            <a:ext cx="3600974" cy="25050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30" name="Picture 6">
            <a:extLst>
              <a:ext uri="{FF2B5EF4-FFF2-40B4-BE49-F238E27FC236}">
                <a16:creationId xmlns:a16="http://schemas.microsoft.com/office/drawing/2014/main" id="{15D62A78-F7A0-4B26-B197-5FB012BC5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71" y="2997633"/>
            <a:ext cx="3449783" cy="25677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2" descr="Jobs at OLX GROUP | datacareer.de">
            <a:extLst>
              <a:ext uri="{FF2B5EF4-FFF2-40B4-BE49-F238E27FC236}">
                <a16:creationId xmlns:a16="http://schemas.microsoft.com/office/drawing/2014/main" id="{196C38AF-5E69-4D71-9AE3-2551286325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5803" y="1027"/>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65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293615" y="300580"/>
            <a:ext cx="10374386" cy="1089529"/>
          </a:xfrm>
        </p:spPr>
        <p:txBody>
          <a:bodyPr>
            <a:noAutofit/>
          </a:bodyPr>
          <a:lstStyle/>
          <a:p>
            <a:r>
              <a:rPr lang="en-IN" sz="6100" dirty="0">
                <a:solidFill>
                  <a:srgbClr val="FFFFFF"/>
                </a:solidFill>
              </a:rPr>
              <a:t>DETECTION AND REMOVING OUTLIERS:</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5541DF35-F521-4082-A796-FE11C8A6AB4D}"/>
              </a:ext>
            </a:extLst>
          </p:cNvPr>
          <p:cNvGraphicFramePr>
            <a:graphicFrameLocks noGrp="1"/>
          </p:cNvGraphicFramePr>
          <p:nvPr>
            <p:ph idx="1"/>
            <p:extLst>
              <p:ext uri="{D42A27DB-BD31-4B8C-83A1-F6EECF244321}">
                <p14:modId xmlns:p14="http://schemas.microsoft.com/office/powerpoint/2010/main" val="3513219420"/>
              </p:ext>
            </p:extLst>
          </p:nvPr>
        </p:nvGraphicFramePr>
        <p:xfrm>
          <a:off x="1249987" y="1626953"/>
          <a:ext cx="10012675" cy="232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Jobs at OLX GROUP | datacareer.de">
            <a:extLst>
              <a:ext uri="{FF2B5EF4-FFF2-40B4-BE49-F238E27FC236}">
                <a16:creationId xmlns:a16="http://schemas.microsoft.com/office/drawing/2014/main" id="{AA1C0A14-F500-45FC-A56F-8907C1EEA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1716" y="-12178"/>
            <a:ext cx="2342408" cy="723900"/>
          </a:xfrm>
          <a:prstGeom prst="rect">
            <a:avLst/>
          </a:prstGeom>
          <a:noFill/>
          <a:effectLst>
            <a:outerShdw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C7D2AE6-3F24-470A-86FC-6105AF16D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0697" y="4027120"/>
            <a:ext cx="3982111" cy="24078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6" name="Picture 4">
            <a:extLst>
              <a:ext uri="{FF2B5EF4-FFF2-40B4-BE49-F238E27FC236}">
                <a16:creationId xmlns:a16="http://schemas.microsoft.com/office/drawing/2014/main" id="{CD58C1D8-3597-4547-9A81-C8D1504134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7541" y="4052346"/>
            <a:ext cx="4415379" cy="24062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0958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393583" y="277548"/>
            <a:ext cx="7852795" cy="1325563"/>
          </a:xfrm>
        </p:spPr>
        <p:txBody>
          <a:bodyPr>
            <a:normAutofit/>
          </a:bodyPr>
          <a:lstStyle/>
          <a:p>
            <a:r>
              <a:rPr lang="en-IN" sz="6100" b="1" dirty="0"/>
              <a:t>FEATURE SCALING:</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554182" y="1825625"/>
            <a:ext cx="11637818" cy="4667250"/>
          </a:xfrm>
          <a:solidFill>
            <a:schemeClr val="tx2">
              <a:lumMod val="60000"/>
              <a:lumOff val="40000"/>
            </a:schemeClr>
          </a:solidFill>
        </p:spPr>
        <p:txBody>
          <a:bodyPr/>
          <a:lstStyle/>
          <a:p>
            <a:r>
              <a:rPr lang="en-IN" dirty="0">
                <a:solidFill>
                  <a:schemeClr val="bg1"/>
                </a:solidFill>
              </a:rPr>
              <a:t>We performed standard scaling on the data set to make it to a normal distribution.</a:t>
            </a:r>
          </a:p>
          <a:p>
            <a:endParaRPr lang="en-IN" dirty="0"/>
          </a:p>
        </p:txBody>
      </p:sp>
      <p:pic>
        <p:nvPicPr>
          <p:cNvPr id="5" name="Picture 4">
            <a:extLst>
              <a:ext uri="{FF2B5EF4-FFF2-40B4-BE49-F238E27FC236}">
                <a16:creationId xmlns:a16="http://schemas.microsoft.com/office/drawing/2014/main" id="{3050F605-185C-4551-B44C-404F6B501C33}"/>
              </a:ext>
            </a:extLst>
          </p:cNvPr>
          <p:cNvPicPr>
            <a:picLocks noChangeAspect="1"/>
          </p:cNvPicPr>
          <p:nvPr/>
        </p:nvPicPr>
        <p:blipFill>
          <a:blip r:embed="rId2"/>
          <a:stretch>
            <a:fillRect/>
          </a:stretch>
        </p:blipFill>
        <p:spPr>
          <a:xfrm>
            <a:off x="732683" y="2756519"/>
            <a:ext cx="5762713" cy="3555381"/>
          </a:xfrm>
          <a:prstGeom prst="rect">
            <a:avLst/>
          </a:prstGeom>
        </p:spPr>
      </p:pic>
      <p:pic>
        <p:nvPicPr>
          <p:cNvPr id="7" name="Picture 6">
            <a:extLst>
              <a:ext uri="{FF2B5EF4-FFF2-40B4-BE49-F238E27FC236}">
                <a16:creationId xmlns:a16="http://schemas.microsoft.com/office/drawing/2014/main" id="{38DFBD77-39C1-4081-82A0-3E56B2D783AF}"/>
              </a:ext>
            </a:extLst>
          </p:cNvPr>
          <p:cNvPicPr>
            <a:picLocks noChangeAspect="1"/>
          </p:cNvPicPr>
          <p:nvPr/>
        </p:nvPicPr>
        <p:blipFill>
          <a:blip r:embed="rId3"/>
          <a:stretch>
            <a:fillRect/>
          </a:stretch>
        </p:blipFill>
        <p:spPr>
          <a:xfrm>
            <a:off x="6708909" y="2756518"/>
            <a:ext cx="5326073" cy="3555381"/>
          </a:xfrm>
          <a:prstGeom prst="rect">
            <a:avLst/>
          </a:prstGeom>
        </p:spPr>
      </p:pic>
      <p:pic>
        <p:nvPicPr>
          <p:cNvPr id="8" name="Picture 2" descr="Jobs at OLX GROUP | datacareer.de">
            <a:extLst>
              <a:ext uri="{FF2B5EF4-FFF2-40B4-BE49-F238E27FC236}">
                <a16:creationId xmlns:a16="http://schemas.microsoft.com/office/drawing/2014/main" id="{EB61D415-DEE3-4ABF-9918-9D55B770D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1716" y="-12178"/>
            <a:ext cx="2342408" cy="723900"/>
          </a:xfrm>
          <a:prstGeom prst="rect">
            <a:avLst/>
          </a:prstGeom>
          <a:noFill/>
          <a:effectLst>
            <a:outerShdw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15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628475" y="681037"/>
            <a:ext cx="10515600" cy="1325563"/>
          </a:xfrm>
        </p:spPr>
        <p:txBody>
          <a:bodyPr>
            <a:noAutofit/>
          </a:bodyPr>
          <a:lstStyle/>
          <a:p>
            <a:r>
              <a:rPr lang="en-IN" sz="6100" b="1" i="0" dirty="0">
                <a:solidFill>
                  <a:srgbClr val="212121"/>
                </a:solidFill>
                <a:effectLst/>
              </a:rPr>
              <a:t>K-FOLD CROSS VALIDATION:</a:t>
            </a:r>
            <a:br>
              <a:rPr lang="en-IN" sz="6100" b="1" i="0" dirty="0">
                <a:solidFill>
                  <a:srgbClr val="212121"/>
                </a:solidFill>
                <a:effectLst/>
              </a:rPr>
            </a:br>
            <a:endParaRPr lang="en-IN" sz="6100" b="1" dirty="0"/>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838200" y="1825624"/>
            <a:ext cx="10515600" cy="4742955"/>
          </a:xfrm>
          <a:solidFill>
            <a:schemeClr val="tx2">
              <a:lumMod val="20000"/>
              <a:lumOff val="80000"/>
            </a:schemeClr>
          </a:solidFill>
        </p:spPr>
        <p:txBody>
          <a:bodyPr>
            <a:normAutofit/>
          </a:bodyPr>
          <a:lstStyle/>
          <a:p>
            <a:r>
              <a:rPr lang="en-IN" sz="2400" dirty="0"/>
              <a:t>As this is a regression problem, </a:t>
            </a:r>
            <a:r>
              <a:rPr lang="en-IN" sz="2400" i="0" dirty="0">
                <a:solidFill>
                  <a:srgbClr val="212121"/>
                </a:solidFill>
                <a:effectLst/>
              </a:rPr>
              <a:t>k-fold cross validation was done to get the best cv score , but after repeated results not a higher range of accuracy was produced by SVR.</a:t>
            </a:r>
          </a:p>
          <a:p>
            <a:pPr marL="0" indent="0">
              <a:buNone/>
            </a:pPr>
            <a:br>
              <a:rPr lang="en-IN" sz="2400" b="0" i="0" dirty="0">
                <a:solidFill>
                  <a:srgbClr val="212121"/>
                </a:solidFill>
                <a:effectLst/>
                <a:latin typeface="Roboto" panose="020B0604020202020204" pitchFamily="2" charset="0"/>
              </a:rPr>
            </a:br>
            <a:endParaRPr lang="en-IN" sz="2400" dirty="0"/>
          </a:p>
        </p:txBody>
      </p:sp>
      <p:pic>
        <p:nvPicPr>
          <p:cNvPr id="5" name="Picture 4">
            <a:extLst>
              <a:ext uri="{FF2B5EF4-FFF2-40B4-BE49-F238E27FC236}">
                <a16:creationId xmlns:a16="http://schemas.microsoft.com/office/drawing/2014/main" id="{D91E4BDA-011A-48DB-BBF3-27181FF8D640}"/>
              </a:ext>
            </a:extLst>
          </p:cNvPr>
          <p:cNvPicPr>
            <a:picLocks noChangeAspect="1"/>
          </p:cNvPicPr>
          <p:nvPr/>
        </p:nvPicPr>
        <p:blipFill>
          <a:blip r:embed="rId2"/>
          <a:stretch>
            <a:fillRect/>
          </a:stretch>
        </p:blipFill>
        <p:spPr>
          <a:xfrm>
            <a:off x="1098582" y="3053591"/>
            <a:ext cx="9454768" cy="3316317"/>
          </a:xfrm>
          <a:prstGeom prst="rect">
            <a:avLst/>
          </a:prstGeom>
        </p:spPr>
      </p:pic>
      <p:pic>
        <p:nvPicPr>
          <p:cNvPr id="6" name="Picture 2" descr="Jobs at OLX GROUP | datacareer.de">
            <a:extLst>
              <a:ext uri="{FF2B5EF4-FFF2-40B4-BE49-F238E27FC236}">
                <a16:creationId xmlns:a16="http://schemas.microsoft.com/office/drawing/2014/main" id="{1654CCDB-3D59-453C-B406-928EA8205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468" y="17462"/>
            <a:ext cx="2342408"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2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6B8124-4C74-4938-9010-6E8978C5E225}"/>
              </a:ext>
            </a:extLst>
          </p:cNvPr>
          <p:cNvSpPr>
            <a:spLocks noGrp="1"/>
          </p:cNvSpPr>
          <p:nvPr>
            <p:ph type="title"/>
          </p:nvPr>
        </p:nvSpPr>
        <p:spPr>
          <a:xfrm>
            <a:off x="95857" y="133264"/>
            <a:ext cx="5458838" cy="883095"/>
          </a:xfrm>
        </p:spPr>
        <p:txBody>
          <a:bodyPr>
            <a:noAutofit/>
          </a:bodyPr>
          <a:lstStyle/>
          <a:p>
            <a:r>
              <a:rPr lang="en-IN" sz="6100" b="1" dirty="0"/>
              <a:t>INDEX :</a:t>
            </a:r>
          </a:p>
        </p:txBody>
      </p:sp>
      <p:sp>
        <p:nvSpPr>
          <p:cNvPr id="29"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7C8E4FCF-D4D4-4BAE-AAFB-FFFC4CD249A9}"/>
              </a:ext>
            </a:extLst>
          </p:cNvPr>
          <p:cNvGraphicFramePr>
            <a:graphicFrameLocks noGrp="1"/>
          </p:cNvGraphicFramePr>
          <p:nvPr>
            <p:ph idx="1"/>
            <p:extLst>
              <p:ext uri="{D42A27DB-BD31-4B8C-83A1-F6EECF244321}">
                <p14:modId xmlns:p14="http://schemas.microsoft.com/office/powerpoint/2010/main" val="1716514801"/>
              </p:ext>
            </p:extLst>
          </p:nvPr>
        </p:nvGraphicFramePr>
        <p:xfrm>
          <a:off x="2597362" y="900010"/>
          <a:ext cx="7714917" cy="5638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Jobs at OLX GROUP | datacareer.de">
            <a:extLst>
              <a:ext uri="{FF2B5EF4-FFF2-40B4-BE49-F238E27FC236}">
                <a16:creationId xmlns:a16="http://schemas.microsoft.com/office/drawing/2014/main" id="{EE7FE255-CF93-4FEE-AC53-915CCE571D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7375" y="89334"/>
            <a:ext cx="2666697" cy="81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95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p:txBody>
          <a:bodyPr/>
          <a:lstStyle/>
          <a:p>
            <a:r>
              <a:rPr lang="en-IN" dirty="0"/>
              <a:t>SUPPORT VECTOR REGRESSION:</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solidFill>
            <a:schemeClr val="accent2">
              <a:lumMod val="20000"/>
              <a:lumOff val="80000"/>
            </a:schemeClr>
          </a:solidFill>
        </p:spPr>
        <p:txBody>
          <a:bodyPr/>
          <a:lstStyle/>
          <a:p>
            <a:r>
              <a:rPr lang="en-IN" dirty="0"/>
              <a:t>R2 score of </a:t>
            </a:r>
            <a:r>
              <a:rPr lang="en-IN" dirty="0">
                <a:solidFill>
                  <a:srgbClr val="FF0000"/>
                </a:solidFill>
              </a:rPr>
              <a:t>0.39</a:t>
            </a:r>
            <a:r>
              <a:rPr lang="en-IN" dirty="0"/>
              <a:t>.</a:t>
            </a:r>
          </a:p>
        </p:txBody>
      </p:sp>
      <p:pic>
        <p:nvPicPr>
          <p:cNvPr id="8194" name="Picture 2">
            <a:extLst>
              <a:ext uri="{FF2B5EF4-FFF2-40B4-BE49-F238E27FC236}">
                <a16:creationId xmlns:a16="http://schemas.microsoft.com/office/drawing/2014/main" id="{B49144EE-DFB3-4C66-A964-CF3AA5EF2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296" y="2474402"/>
            <a:ext cx="5494273" cy="3389502"/>
          </a:xfrm>
          <a:prstGeom prst="rect">
            <a:avLst/>
          </a:prstGeom>
          <a:solidFill>
            <a:schemeClr val="accent2">
              <a:lumMod val="20000"/>
              <a:lumOff val="80000"/>
            </a:schemeClr>
          </a:solidFill>
        </p:spPr>
      </p:pic>
      <p:pic>
        <p:nvPicPr>
          <p:cNvPr id="5" name="Picture 2" descr="Jobs at OLX GROUP | datacareer.de">
            <a:extLst>
              <a:ext uri="{FF2B5EF4-FFF2-40B4-BE49-F238E27FC236}">
                <a16:creationId xmlns:a16="http://schemas.microsoft.com/office/drawing/2014/main" id="{7BF4C46A-5AD8-43B2-9E9E-37B1E7E00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468" y="17462"/>
            <a:ext cx="2342408"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884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0" y="1"/>
            <a:ext cx="9798341" cy="1690688"/>
          </a:xfrm>
        </p:spPr>
        <p:txBody>
          <a:bodyPr>
            <a:noAutofit/>
          </a:bodyPr>
          <a:lstStyle/>
          <a:p>
            <a:r>
              <a:rPr lang="en-IN" sz="6100" b="1" dirty="0"/>
              <a:t>CONVOLUTIONAL NEURAL NETWORK(CNN):</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302004" y="1810957"/>
            <a:ext cx="11460259" cy="4605671"/>
          </a:xfrm>
          <a:solidFill>
            <a:schemeClr val="accent6">
              <a:lumMod val="20000"/>
              <a:lumOff val="80000"/>
            </a:schemeClr>
          </a:solidFill>
        </p:spPr>
        <p:txBody>
          <a:bodyPr/>
          <a:lstStyle/>
          <a:p>
            <a:r>
              <a:rPr lang="en-IN" dirty="0"/>
              <a:t>R2 score of </a:t>
            </a:r>
            <a:r>
              <a:rPr lang="en-IN" dirty="0">
                <a:solidFill>
                  <a:srgbClr val="FF0000"/>
                </a:solidFill>
              </a:rPr>
              <a:t>0.813</a:t>
            </a:r>
            <a:r>
              <a:rPr lang="en-IN" dirty="0"/>
              <a:t> .</a:t>
            </a:r>
          </a:p>
        </p:txBody>
      </p:sp>
      <p:pic>
        <p:nvPicPr>
          <p:cNvPr id="7170" name="Picture 2">
            <a:extLst>
              <a:ext uri="{FF2B5EF4-FFF2-40B4-BE49-F238E27FC236}">
                <a16:creationId xmlns:a16="http://schemas.microsoft.com/office/drawing/2014/main" id="{8B0A8FD1-5DE3-48A2-AF72-E0D5452FB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609" y="2405368"/>
            <a:ext cx="5428384" cy="3416850"/>
          </a:xfrm>
          <a:prstGeom prst="rect">
            <a:avLst/>
          </a:prstGeom>
          <a:solidFill>
            <a:schemeClr val="accent6">
              <a:lumMod val="20000"/>
              <a:lumOff val="80000"/>
            </a:schemeClr>
          </a:solidFill>
        </p:spPr>
      </p:pic>
      <p:pic>
        <p:nvPicPr>
          <p:cNvPr id="5" name="Picture 2" descr="Jobs at OLX GROUP | datacareer.de">
            <a:extLst>
              <a:ext uri="{FF2B5EF4-FFF2-40B4-BE49-F238E27FC236}">
                <a16:creationId xmlns:a16="http://schemas.microsoft.com/office/drawing/2014/main" id="{656E2DFB-FED1-4DFC-9604-A277B58F6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468" y="17462"/>
            <a:ext cx="2342408"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76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p:txBody>
          <a:bodyPr>
            <a:normAutofit/>
          </a:bodyPr>
          <a:lstStyle/>
          <a:p>
            <a:r>
              <a:rPr lang="en-IN" sz="6100" b="1" dirty="0"/>
              <a:t>POLYNOMIAL REGRESSION:</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934800" y="1690688"/>
            <a:ext cx="10515600" cy="4351338"/>
          </a:xfrm>
          <a:solidFill>
            <a:schemeClr val="accent1">
              <a:lumMod val="20000"/>
              <a:lumOff val="80000"/>
            </a:schemeClr>
          </a:solidFill>
        </p:spPr>
        <p:txBody>
          <a:bodyPr/>
          <a:lstStyle/>
          <a:p>
            <a:r>
              <a:rPr lang="en-IN" dirty="0"/>
              <a:t>R2 score of </a:t>
            </a:r>
            <a:r>
              <a:rPr lang="en-IN" dirty="0">
                <a:solidFill>
                  <a:srgbClr val="FF0000"/>
                </a:solidFill>
              </a:rPr>
              <a:t>0.85</a:t>
            </a:r>
            <a:r>
              <a:rPr lang="en-IN" dirty="0"/>
              <a:t> . </a:t>
            </a:r>
          </a:p>
        </p:txBody>
      </p:sp>
      <p:pic>
        <p:nvPicPr>
          <p:cNvPr id="6146" name="Picture 2">
            <a:extLst>
              <a:ext uri="{FF2B5EF4-FFF2-40B4-BE49-F238E27FC236}">
                <a16:creationId xmlns:a16="http://schemas.microsoft.com/office/drawing/2014/main" id="{D8283FA7-904F-4FFA-8BBD-B67C0C542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641" y="2297690"/>
            <a:ext cx="5286717" cy="32533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obs at OLX GROUP | datacareer.de">
            <a:extLst>
              <a:ext uri="{FF2B5EF4-FFF2-40B4-BE49-F238E27FC236}">
                <a16:creationId xmlns:a16="http://schemas.microsoft.com/office/drawing/2014/main" id="{27017E41-504E-4F71-A132-EE33BF948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468" y="17462"/>
            <a:ext cx="2342408"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2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0" y="-21618"/>
            <a:ext cx="10515600" cy="1325563"/>
          </a:xfrm>
        </p:spPr>
        <p:txBody>
          <a:bodyPr>
            <a:normAutofit/>
          </a:bodyPr>
          <a:lstStyle/>
          <a:p>
            <a:r>
              <a:rPr lang="en-IN" sz="6100" b="1" dirty="0"/>
              <a:t>RANDOM FOREST REGRESSION :</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solidFill>
            <a:schemeClr val="bg2">
              <a:lumMod val="90000"/>
            </a:schemeClr>
          </a:solidFill>
        </p:spPr>
        <p:txBody>
          <a:bodyPr/>
          <a:lstStyle/>
          <a:p>
            <a:r>
              <a:rPr lang="en-IN" dirty="0"/>
              <a:t>R2 score of </a:t>
            </a:r>
            <a:r>
              <a:rPr lang="en-IN" dirty="0">
                <a:solidFill>
                  <a:srgbClr val="FF0000"/>
                </a:solidFill>
              </a:rPr>
              <a:t>0.87</a:t>
            </a:r>
            <a:r>
              <a:rPr lang="en-IN" dirty="0"/>
              <a:t>.</a:t>
            </a:r>
          </a:p>
        </p:txBody>
      </p:sp>
      <p:pic>
        <p:nvPicPr>
          <p:cNvPr id="4098" name="Picture 2">
            <a:extLst>
              <a:ext uri="{FF2B5EF4-FFF2-40B4-BE49-F238E27FC236}">
                <a16:creationId xmlns:a16="http://schemas.microsoft.com/office/drawing/2014/main" id="{51B4BD84-79D9-4378-9F69-767C18736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899" y="2449283"/>
            <a:ext cx="5922202" cy="37276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obs at OLX GROUP | datacareer.de">
            <a:extLst>
              <a:ext uri="{FF2B5EF4-FFF2-40B4-BE49-F238E27FC236}">
                <a16:creationId xmlns:a16="http://schemas.microsoft.com/office/drawing/2014/main" id="{2244B849-04A3-447A-96D5-F7DC354B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468" y="17462"/>
            <a:ext cx="2342408"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4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0" y="-21618"/>
            <a:ext cx="10515600" cy="1325563"/>
          </a:xfrm>
        </p:spPr>
        <p:txBody>
          <a:bodyPr>
            <a:normAutofit/>
          </a:bodyPr>
          <a:lstStyle/>
          <a:p>
            <a:r>
              <a:rPr lang="en-IN" sz="6100" b="1" dirty="0"/>
              <a:t>XG BOOST REGRESSION :</a:t>
            </a:r>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774440" y="1144490"/>
            <a:ext cx="10515600" cy="5501479"/>
          </a:xfrm>
          <a:solidFill>
            <a:schemeClr val="bg2">
              <a:lumMod val="90000"/>
            </a:schemeClr>
          </a:solidFill>
        </p:spPr>
        <p:txBody>
          <a:bodyPr/>
          <a:lstStyle/>
          <a:p>
            <a:r>
              <a:rPr lang="en-IN" dirty="0"/>
              <a:t>R2 score of </a:t>
            </a:r>
            <a:r>
              <a:rPr lang="en-IN" dirty="0">
                <a:solidFill>
                  <a:srgbClr val="FF0000"/>
                </a:solidFill>
              </a:rPr>
              <a:t>0.87</a:t>
            </a:r>
            <a:r>
              <a:rPr lang="en-IN" dirty="0"/>
              <a:t>.</a:t>
            </a:r>
          </a:p>
        </p:txBody>
      </p:sp>
      <p:pic>
        <p:nvPicPr>
          <p:cNvPr id="5" name="Picture 2" descr="Jobs at OLX GROUP | datacareer.de">
            <a:extLst>
              <a:ext uri="{FF2B5EF4-FFF2-40B4-BE49-F238E27FC236}">
                <a16:creationId xmlns:a16="http://schemas.microsoft.com/office/drawing/2014/main" id="{2244B849-04A3-447A-96D5-F7DC354B6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0468" y="17462"/>
            <a:ext cx="2342408" cy="6635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8EE7503-B135-4F48-B550-D9E87F812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424" y="2080727"/>
            <a:ext cx="5952931" cy="408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3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p:txBody>
          <a:bodyPr>
            <a:normAutofit/>
          </a:bodyPr>
          <a:lstStyle/>
          <a:p>
            <a:r>
              <a:rPr lang="en-IN" sz="6100" b="1" dirty="0"/>
              <a:t>MODEL PERFORMANCE :</a:t>
            </a:r>
          </a:p>
        </p:txBody>
      </p:sp>
      <p:graphicFrame>
        <p:nvGraphicFramePr>
          <p:cNvPr id="7" name="Table 7">
            <a:extLst>
              <a:ext uri="{FF2B5EF4-FFF2-40B4-BE49-F238E27FC236}">
                <a16:creationId xmlns:a16="http://schemas.microsoft.com/office/drawing/2014/main" id="{4E53415B-1B99-46C6-A2A6-02B99BA9DD41}"/>
              </a:ext>
            </a:extLst>
          </p:cNvPr>
          <p:cNvGraphicFramePr>
            <a:graphicFrameLocks noGrp="1"/>
          </p:cNvGraphicFramePr>
          <p:nvPr>
            <p:ph idx="1"/>
            <p:extLst>
              <p:ext uri="{D42A27DB-BD31-4B8C-83A1-F6EECF244321}">
                <p14:modId xmlns:p14="http://schemas.microsoft.com/office/powerpoint/2010/main" val="2476800743"/>
              </p:ext>
            </p:extLst>
          </p:nvPr>
        </p:nvGraphicFramePr>
        <p:xfrm>
          <a:off x="838205" y="1467352"/>
          <a:ext cx="10515595" cy="5250689"/>
        </p:xfrm>
        <a:graphic>
          <a:graphicData uri="http://schemas.openxmlformats.org/drawingml/2006/table">
            <a:tbl>
              <a:tblPr firstRow="1" bandRow="1">
                <a:tableStyleId>{5C22544A-7EE6-4342-B048-85BDC9FD1C3A}</a:tableStyleId>
              </a:tblPr>
              <a:tblGrid>
                <a:gridCol w="1940511">
                  <a:extLst>
                    <a:ext uri="{9D8B030D-6E8A-4147-A177-3AD203B41FA5}">
                      <a16:colId xmlns:a16="http://schemas.microsoft.com/office/drawing/2014/main" val="2385152529"/>
                    </a:ext>
                  </a:extLst>
                </a:gridCol>
                <a:gridCol w="1564688">
                  <a:extLst>
                    <a:ext uri="{9D8B030D-6E8A-4147-A177-3AD203B41FA5}">
                      <a16:colId xmlns:a16="http://schemas.microsoft.com/office/drawing/2014/main" val="419799462"/>
                    </a:ext>
                  </a:extLst>
                </a:gridCol>
                <a:gridCol w="2297098">
                  <a:extLst>
                    <a:ext uri="{9D8B030D-6E8A-4147-A177-3AD203B41FA5}">
                      <a16:colId xmlns:a16="http://schemas.microsoft.com/office/drawing/2014/main" val="1747367814"/>
                    </a:ext>
                  </a:extLst>
                </a:gridCol>
                <a:gridCol w="1535837">
                  <a:extLst>
                    <a:ext uri="{9D8B030D-6E8A-4147-A177-3AD203B41FA5}">
                      <a16:colId xmlns:a16="http://schemas.microsoft.com/office/drawing/2014/main" val="4173287219"/>
                    </a:ext>
                  </a:extLst>
                </a:gridCol>
                <a:gridCol w="1518082">
                  <a:extLst>
                    <a:ext uri="{9D8B030D-6E8A-4147-A177-3AD203B41FA5}">
                      <a16:colId xmlns:a16="http://schemas.microsoft.com/office/drawing/2014/main" val="2550402410"/>
                    </a:ext>
                  </a:extLst>
                </a:gridCol>
                <a:gridCol w="1659379">
                  <a:extLst>
                    <a:ext uri="{9D8B030D-6E8A-4147-A177-3AD203B41FA5}">
                      <a16:colId xmlns:a16="http://schemas.microsoft.com/office/drawing/2014/main" val="2668136551"/>
                    </a:ext>
                  </a:extLst>
                </a:gridCol>
              </a:tblGrid>
              <a:tr h="1010995">
                <a:tc>
                  <a:txBody>
                    <a:bodyPr/>
                    <a:lstStyle/>
                    <a:p>
                      <a:pPr algn="ctr"/>
                      <a:r>
                        <a:rPr lang="en-IN" sz="2400"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R2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t>COMPUTATION TIME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MAE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72214"/>
                  </a:ext>
                </a:extLst>
              </a:tr>
              <a:tr h="883926">
                <a:tc>
                  <a:txBody>
                    <a:bodyPr/>
                    <a:lstStyle/>
                    <a:p>
                      <a:r>
                        <a:rPr lang="en-IN" dirty="0"/>
                        <a:t>SUPPORT VECTOR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1328.94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973680"/>
                  </a:ext>
                </a:extLst>
              </a:tr>
              <a:tr h="827522">
                <a:tc>
                  <a:txBody>
                    <a:bodyPr/>
                    <a:lstStyle/>
                    <a:p>
                      <a:r>
                        <a:rPr lang="en-IN" dirty="0"/>
                        <a:t>CONVOLUTIONAL NEURAL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9729665"/>
                  </a:ext>
                </a:extLst>
              </a:tr>
              <a:tr h="883926">
                <a:tc>
                  <a:txBody>
                    <a:bodyPr/>
                    <a:lstStyle/>
                    <a:p>
                      <a:r>
                        <a:rPr lang="en-IN" dirty="0"/>
                        <a:t>POLYNOMIAL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974354"/>
                  </a:ext>
                </a:extLst>
              </a:tr>
              <a:tr h="883926">
                <a:tc>
                  <a:txBody>
                    <a:bodyPr/>
                    <a:lstStyle/>
                    <a:p>
                      <a:r>
                        <a:rPr lang="en-IN" dirty="0"/>
                        <a:t>RANDOM FOREST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670625"/>
                  </a:ext>
                </a:extLst>
              </a:tr>
              <a:tr h="673516">
                <a:tc>
                  <a:txBody>
                    <a:bodyPr/>
                    <a:lstStyle/>
                    <a:p>
                      <a:r>
                        <a:rPr lang="en-IN" dirty="0"/>
                        <a:t>XG Boost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4.62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033824"/>
                  </a:ext>
                </a:extLst>
              </a:tr>
            </a:tbl>
          </a:graphicData>
        </a:graphic>
      </p:graphicFrame>
      <p:pic>
        <p:nvPicPr>
          <p:cNvPr id="4" name="Picture 2" descr="Jobs at OLX GROUP | datacareer.de">
            <a:extLst>
              <a:ext uri="{FF2B5EF4-FFF2-40B4-BE49-F238E27FC236}">
                <a16:creationId xmlns:a16="http://schemas.microsoft.com/office/drawing/2014/main" id="{051CB8A8-9CA2-4881-A261-AA806E6D3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4" y="113105"/>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23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639234" y="1313277"/>
            <a:ext cx="4696644" cy="4270963"/>
          </a:xfrm>
        </p:spPr>
        <p:txBody>
          <a:bodyPr anchor="ctr">
            <a:normAutofit/>
          </a:bodyPr>
          <a:lstStyle/>
          <a:p>
            <a:pPr algn="ctr"/>
            <a:r>
              <a:rPr lang="en-IN" sz="6100" dirty="0">
                <a:solidFill>
                  <a:srgbClr val="FFFFFF"/>
                </a:solidFill>
              </a:rPr>
              <a:t>CONCLUSION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F0D2D92-260E-4947-B52F-3F9A9B37CF7C}"/>
              </a:ext>
            </a:extLst>
          </p:cNvPr>
          <p:cNvSpPr>
            <a:spLocks noGrp="1"/>
          </p:cNvSpPr>
          <p:nvPr>
            <p:ph idx="1"/>
          </p:nvPr>
        </p:nvSpPr>
        <p:spPr>
          <a:xfrm>
            <a:off x="6149320" y="1636547"/>
            <a:ext cx="5229238" cy="3947693"/>
          </a:xfrm>
          <a:solidFill>
            <a:schemeClr val="tx2">
              <a:lumMod val="60000"/>
              <a:lumOff val="40000"/>
            </a:schemeClr>
          </a:solidFill>
        </p:spPr>
        <p:txBody>
          <a:bodyPr anchor="ctr">
            <a:normAutofit/>
          </a:bodyPr>
          <a:lstStyle/>
          <a:p>
            <a:r>
              <a:rPr lang="en-IN" sz="2000" dirty="0">
                <a:solidFill>
                  <a:schemeClr val="bg1">
                    <a:alpha val="80000"/>
                  </a:schemeClr>
                </a:solidFill>
              </a:rPr>
              <a:t>It is very apparent that Random forest regression is the best model for such a dataset .</a:t>
            </a:r>
          </a:p>
          <a:p>
            <a:endParaRPr lang="en-IN" sz="2000" dirty="0">
              <a:solidFill>
                <a:schemeClr val="bg1">
                  <a:alpha val="80000"/>
                </a:schemeClr>
              </a:solidFill>
            </a:endParaRPr>
          </a:p>
          <a:p>
            <a:r>
              <a:rPr lang="en-IN" sz="2000" dirty="0">
                <a:solidFill>
                  <a:schemeClr val="bg1">
                    <a:alpha val="80000"/>
                  </a:schemeClr>
                </a:solidFill>
              </a:rPr>
              <a:t>Linear regression was not used as this dataset had high number of columns and simple regression methods cannot work here as you can probably see by looking at SVR.</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11" name="Picture 2" descr="Jobs at OLX GROUP | datacareer.de">
            <a:extLst>
              <a:ext uri="{FF2B5EF4-FFF2-40B4-BE49-F238E27FC236}">
                <a16:creationId xmlns:a16="http://schemas.microsoft.com/office/drawing/2014/main" id="{40479E79-B06C-4970-B8AC-05334CA5B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4" y="113105"/>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7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6C3-C4EC-4327-8AEE-0BD7B9DF8658}"/>
              </a:ext>
            </a:extLst>
          </p:cNvPr>
          <p:cNvSpPr>
            <a:spLocks noGrp="1"/>
          </p:cNvSpPr>
          <p:nvPr>
            <p:ph type="title"/>
          </p:nvPr>
        </p:nvSpPr>
        <p:spPr>
          <a:xfrm>
            <a:off x="173778" y="113105"/>
            <a:ext cx="10515600" cy="1325563"/>
          </a:xfrm>
        </p:spPr>
        <p:txBody>
          <a:bodyPr>
            <a:normAutofit/>
          </a:bodyPr>
          <a:lstStyle/>
          <a:p>
            <a:r>
              <a:rPr lang="en-IN" sz="6100" b="1" dirty="0"/>
              <a:t>FURTHER ACTIONS:</a:t>
            </a:r>
          </a:p>
        </p:txBody>
      </p:sp>
      <p:graphicFrame>
        <p:nvGraphicFramePr>
          <p:cNvPr id="5" name="Content Placeholder 2">
            <a:extLst>
              <a:ext uri="{FF2B5EF4-FFF2-40B4-BE49-F238E27FC236}">
                <a16:creationId xmlns:a16="http://schemas.microsoft.com/office/drawing/2014/main" id="{B25576A1-D295-4EC0-BD6D-FEB5CD9DA592}"/>
              </a:ext>
            </a:extLst>
          </p:cNvPr>
          <p:cNvGraphicFramePr>
            <a:graphicFrameLocks noGrp="1"/>
          </p:cNvGraphicFramePr>
          <p:nvPr>
            <p:ph idx="1"/>
            <p:extLst>
              <p:ext uri="{D42A27DB-BD31-4B8C-83A1-F6EECF244321}">
                <p14:modId xmlns:p14="http://schemas.microsoft.com/office/powerpoint/2010/main" val="2009185006"/>
              </p:ext>
            </p:extLst>
          </p:nvPr>
        </p:nvGraphicFramePr>
        <p:xfrm>
          <a:off x="628475" y="1825624"/>
          <a:ext cx="11159836" cy="4474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Jobs at OLX GROUP | datacareer.de">
            <a:extLst>
              <a:ext uri="{FF2B5EF4-FFF2-40B4-BE49-F238E27FC236}">
                <a16:creationId xmlns:a16="http://schemas.microsoft.com/office/drawing/2014/main" id="{677AAFC1-F2AB-4978-A0D6-16428F3988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5814" y="113105"/>
            <a:ext cx="2342408"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24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DAAD6-28B2-47CF-9D08-43739C770288}"/>
              </a:ext>
            </a:extLst>
          </p:cNvPr>
          <p:cNvSpPr>
            <a:spLocks noGrp="1"/>
          </p:cNvSpPr>
          <p:nvPr>
            <p:ph type="title"/>
          </p:nvPr>
        </p:nvSpPr>
        <p:spPr>
          <a:xfrm>
            <a:off x="740017" y="3121071"/>
            <a:ext cx="5152783" cy="1297115"/>
          </a:xfrm>
        </p:spPr>
        <p:txBody>
          <a:bodyPr vert="horz" lIns="91440" tIns="45720" rIns="91440" bIns="45720" rtlCol="0" anchor="t">
            <a:normAutofit/>
          </a:bodyPr>
          <a:lstStyle/>
          <a:p>
            <a:r>
              <a:rPr lang="en-US" sz="7200" b="1" kern="1200" dirty="0">
                <a:solidFill>
                  <a:schemeClr val="tx2"/>
                </a:solidFill>
                <a:latin typeface="+mj-lt"/>
                <a:ea typeface="+mj-ea"/>
                <a:cs typeface="+mj-cs"/>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Smiling Face with No Fill">
            <a:extLst>
              <a:ext uri="{FF2B5EF4-FFF2-40B4-BE49-F238E27FC236}">
                <a16:creationId xmlns:a16="http://schemas.microsoft.com/office/drawing/2014/main" id="{3153F951-00A8-4391-9B22-2E051CDA87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5607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214174" y="94201"/>
            <a:ext cx="8938215" cy="1325563"/>
          </a:xfrm>
        </p:spPr>
        <p:txBody>
          <a:bodyPr>
            <a:normAutofit/>
          </a:bodyPr>
          <a:lstStyle/>
          <a:p>
            <a:r>
              <a:rPr lang="en-IN" sz="6100" b="1" dirty="0">
                <a:solidFill>
                  <a:srgbClr val="FFFFFF"/>
                </a:solidFill>
              </a:rPr>
              <a:t>AIM</a:t>
            </a:r>
            <a:r>
              <a:rPr lang="en-IN" sz="6000" b="1" dirty="0">
                <a:solidFill>
                  <a:srgbClr val="FFFFFF"/>
                </a:solidFill>
              </a:rPr>
              <a:t>:</a:t>
            </a:r>
          </a:p>
        </p:txBody>
      </p:sp>
      <p:graphicFrame>
        <p:nvGraphicFramePr>
          <p:cNvPr id="5" name="Content Placeholder 2">
            <a:extLst>
              <a:ext uri="{FF2B5EF4-FFF2-40B4-BE49-F238E27FC236}">
                <a16:creationId xmlns:a16="http://schemas.microsoft.com/office/drawing/2014/main" id="{78F212EC-0827-4BCF-9D75-8A8559810F76}"/>
              </a:ext>
            </a:extLst>
          </p:cNvPr>
          <p:cNvGraphicFramePr>
            <a:graphicFrameLocks noGrp="1"/>
          </p:cNvGraphicFramePr>
          <p:nvPr>
            <p:ph idx="1"/>
            <p:extLst>
              <p:ext uri="{D42A27DB-BD31-4B8C-83A1-F6EECF244321}">
                <p14:modId xmlns:p14="http://schemas.microsoft.com/office/powerpoint/2010/main" val="1473968765"/>
              </p:ext>
            </p:extLst>
          </p:nvPr>
        </p:nvGraphicFramePr>
        <p:xfrm>
          <a:off x="1462226" y="1114274"/>
          <a:ext cx="9267548" cy="5386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Jobs at OLX GROUP | datacareer.de">
            <a:extLst>
              <a:ext uri="{FF2B5EF4-FFF2-40B4-BE49-F238E27FC236}">
                <a16:creationId xmlns:a16="http://schemas.microsoft.com/office/drawing/2014/main" id="{DE191759-6499-4371-8CE8-05E9A09E79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0750" y="-41013"/>
            <a:ext cx="23812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0351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1653363" y="365760"/>
            <a:ext cx="9367203" cy="1188720"/>
          </a:xfrm>
        </p:spPr>
        <p:txBody>
          <a:bodyPr>
            <a:normAutofit/>
          </a:bodyPr>
          <a:lstStyle/>
          <a:p>
            <a:r>
              <a:rPr lang="en-IN" sz="6100" b="1" dirty="0"/>
              <a:t>ABOUT DATA SET:</a:t>
            </a:r>
          </a:p>
        </p:txBody>
      </p:sp>
      <p:sp>
        <p:nvSpPr>
          <p:cNvPr id="192" name="Freeform: Shape 19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Freeform: Shape 19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Shape 19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C08361E-4C5A-4732-9B52-816E24C18D17}"/>
              </a:ext>
            </a:extLst>
          </p:cNvPr>
          <p:cNvSpPr>
            <a:spLocks noGrp="1"/>
          </p:cNvSpPr>
          <p:nvPr>
            <p:ph idx="1"/>
          </p:nvPr>
        </p:nvSpPr>
        <p:spPr>
          <a:xfrm>
            <a:off x="1201342" y="1700116"/>
            <a:ext cx="10366262" cy="5143913"/>
          </a:xfrm>
          <a:solidFill>
            <a:schemeClr val="tx2">
              <a:lumMod val="40000"/>
              <a:lumOff val="60000"/>
            </a:schemeClr>
          </a:solidFill>
        </p:spPr>
        <p:txBody>
          <a:bodyPr anchor="t">
            <a:normAutofit/>
          </a:bodyPr>
          <a:lstStyle/>
          <a:p>
            <a:pPr>
              <a:lnSpc>
                <a:spcPct val="150000"/>
              </a:lnSpc>
            </a:pPr>
            <a:r>
              <a:rPr lang="en-IN" sz="2400" dirty="0"/>
              <a:t>This dataset contains the different car manufacturers along with its manufacturing year </a:t>
            </a:r>
          </a:p>
          <a:p>
            <a:pPr>
              <a:lnSpc>
                <a:spcPct val="150000"/>
              </a:lnSpc>
            </a:pPr>
            <a:r>
              <a:rPr lang="en-IN" sz="2400" dirty="0"/>
              <a:t>In the form of continuous data , we have mileage ,engine power and engine capacity.</a:t>
            </a:r>
          </a:p>
          <a:p>
            <a:pPr>
              <a:lnSpc>
                <a:spcPct val="150000"/>
              </a:lnSpc>
            </a:pPr>
            <a:r>
              <a:rPr lang="en-IN" sz="2400" dirty="0"/>
              <a:t>The categorical columns consist of gear box , fuel type, car damaged or not and the status of the seller.</a:t>
            </a:r>
          </a:p>
          <a:p>
            <a:pPr>
              <a:lnSpc>
                <a:spcPct val="150000"/>
              </a:lnSpc>
            </a:pPr>
            <a:r>
              <a:rPr lang="en-IN" sz="2400" dirty="0"/>
              <a:t>Lastly, the target column is aptly named </a:t>
            </a:r>
            <a:r>
              <a:rPr lang="en-IN" sz="2400" dirty="0" err="1"/>
              <a:t>target_price</a:t>
            </a:r>
            <a:r>
              <a:rPr lang="en-IN" sz="2400" dirty="0"/>
              <a:t>.</a:t>
            </a:r>
          </a:p>
        </p:txBody>
      </p:sp>
      <p:pic>
        <p:nvPicPr>
          <p:cNvPr id="14" name="Picture 2" descr="Jobs at OLX GROUP | datacareer.de">
            <a:extLst>
              <a:ext uri="{FF2B5EF4-FFF2-40B4-BE49-F238E27FC236}">
                <a16:creationId xmlns:a16="http://schemas.microsoft.com/office/drawing/2014/main" id="{6971AD8E-D495-4365-A8A8-102F5FEB2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0" y="-41013"/>
            <a:ext cx="23812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69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0" y="15785"/>
            <a:ext cx="9853612" cy="1133499"/>
          </a:xfrm>
        </p:spPr>
        <p:txBody>
          <a:bodyPr>
            <a:noAutofit/>
          </a:bodyPr>
          <a:lstStyle/>
          <a:p>
            <a:pPr algn="ctr"/>
            <a:r>
              <a:rPr lang="en-IN" sz="6100" b="1" dirty="0"/>
              <a:t>IMPORT NECESSARY PACKAGES:</a:t>
            </a:r>
          </a:p>
        </p:txBody>
      </p:sp>
      <p:graphicFrame>
        <p:nvGraphicFramePr>
          <p:cNvPr id="5" name="Content Placeholder 2">
            <a:extLst>
              <a:ext uri="{FF2B5EF4-FFF2-40B4-BE49-F238E27FC236}">
                <a16:creationId xmlns:a16="http://schemas.microsoft.com/office/drawing/2014/main" id="{DC0F047D-5B8A-4C03-9CEE-9B4D60F5F749}"/>
              </a:ext>
            </a:extLst>
          </p:cNvPr>
          <p:cNvGraphicFramePr>
            <a:graphicFrameLocks noGrp="1"/>
          </p:cNvGraphicFramePr>
          <p:nvPr>
            <p:ph idx="1"/>
            <p:extLst>
              <p:ext uri="{D42A27DB-BD31-4B8C-83A1-F6EECF244321}">
                <p14:modId xmlns:p14="http://schemas.microsoft.com/office/powerpoint/2010/main" val="1983589256"/>
              </p:ext>
            </p:extLst>
          </p:nvPr>
        </p:nvGraphicFramePr>
        <p:xfrm>
          <a:off x="684965" y="4267746"/>
          <a:ext cx="11049002" cy="2529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0F92838-3F2D-4FAE-9B4F-D5BD2AFFB54C}"/>
              </a:ext>
            </a:extLst>
          </p:cNvPr>
          <p:cNvPicPr>
            <a:picLocks noChangeAspect="1"/>
          </p:cNvPicPr>
          <p:nvPr/>
        </p:nvPicPr>
        <p:blipFill rotWithShape="1">
          <a:blip r:embed="rId7"/>
          <a:srcRect t="1" r="19649" b="-2486"/>
          <a:stretch/>
        </p:blipFill>
        <p:spPr>
          <a:xfrm>
            <a:off x="539872" y="1165069"/>
            <a:ext cx="11338449" cy="3181014"/>
          </a:xfrm>
          <a:prstGeom prst="rect">
            <a:avLst/>
          </a:prstGeom>
        </p:spPr>
      </p:pic>
      <p:pic>
        <p:nvPicPr>
          <p:cNvPr id="3074" name="Picture 2" descr="Jobs at OLX GROUP | datacareer.de">
            <a:extLst>
              <a:ext uri="{FF2B5EF4-FFF2-40B4-BE49-F238E27FC236}">
                <a16:creationId xmlns:a16="http://schemas.microsoft.com/office/drawing/2014/main" id="{A2A747C0-9355-4A4C-A93E-D29C19E75F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9826" y="15785"/>
            <a:ext cx="2159126"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1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0" y="0"/>
            <a:ext cx="10515600" cy="1325563"/>
          </a:xfrm>
        </p:spPr>
        <p:txBody>
          <a:bodyPr>
            <a:normAutofit/>
          </a:bodyPr>
          <a:lstStyle/>
          <a:p>
            <a:r>
              <a:rPr lang="en-IN" sz="6100" b="1" dirty="0"/>
              <a:t>BASIC PRE-PROCESSING:</a:t>
            </a:r>
          </a:p>
        </p:txBody>
      </p:sp>
      <p:sp>
        <p:nvSpPr>
          <p:cNvPr id="3" name="Content Placeholder 2">
            <a:extLst>
              <a:ext uri="{FF2B5EF4-FFF2-40B4-BE49-F238E27FC236}">
                <a16:creationId xmlns:a16="http://schemas.microsoft.com/office/drawing/2014/main" id="{1C08361E-4C5A-4732-9B52-816E24C18D17}"/>
              </a:ext>
            </a:extLst>
          </p:cNvPr>
          <p:cNvSpPr>
            <a:spLocks noGrp="1"/>
          </p:cNvSpPr>
          <p:nvPr>
            <p:ph idx="1"/>
          </p:nvPr>
        </p:nvSpPr>
        <p:spPr>
          <a:xfrm>
            <a:off x="199007" y="4266984"/>
            <a:ext cx="11793985" cy="2338002"/>
          </a:xfrm>
          <a:solidFill>
            <a:schemeClr val="tx2">
              <a:lumMod val="40000"/>
              <a:lumOff val="60000"/>
            </a:schemeClr>
          </a:solidFill>
        </p:spPr>
        <p:txBody>
          <a:bodyPr>
            <a:normAutofit/>
          </a:bodyPr>
          <a:lstStyle/>
          <a:p>
            <a:r>
              <a:rPr lang="en-IN" sz="2400" dirty="0"/>
              <a:t>We converted the gear box column and the </a:t>
            </a:r>
            <a:r>
              <a:rPr lang="en-IN" sz="2400" dirty="0" err="1"/>
              <a:t>fuel_type</a:t>
            </a:r>
            <a:r>
              <a:rPr lang="en-IN" sz="2400" dirty="0"/>
              <a:t> column to a machine readable form by labelling them.</a:t>
            </a:r>
          </a:p>
          <a:p>
            <a:r>
              <a:rPr lang="en-IN" sz="2400" dirty="0"/>
              <a:t>The next important point was to check for the various null values and remove them.</a:t>
            </a:r>
          </a:p>
          <a:p>
            <a:r>
              <a:rPr lang="en-IN" sz="2400" dirty="0"/>
              <a:t>we will also be removing the outliers that will be spoken about in the later part of the presentation.</a:t>
            </a:r>
          </a:p>
          <a:p>
            <a:endParaRPr lang="en-IN" sz="2400" dirty="0"/>
          </a:p>
        </p:txBody>
      </p:sp>
      <p:pic>
        <p:nvPicPr>
          <p:cNvPr id="5" name="Picture 4">
            <a:extLst>
              <a:ext uri="{FF2B5EF4-FFF2-40B4-BE49-F238E27FC236}">
                <a16:creationId xmlns:a16="http://schemas.microsoft.com/office/drawing/2014/main" id="{F9FECC40-3C86-49D1-A677-CE9F4FBCB5D9}"/>
              </a:ext>
            </a:extLst>
          </p:cNvPr>
          <p:cNvPicPr>
            <a:picLocks noChangeAspect="1"/>
          </p:cNvPicPr>
          <p:nvPr/>
        </p:nvPicPr>
        <p:blipFill rotWithShape="1">
          <a:blip r:embed="rId2"/>
          <a:srcRect l="1679" t="20834"/>
          <a:stretch/>
        </p:blipFill>
        <p:spPr>
          <a:xfrm>
            <a:off x="199007" y="1089755"/>
            <a:ext cx="11657121" cy="3002522"/>
          </a:xfrm>
          <a:prstGeom prst="rect">
            <a:avLst/>
          </a:prstGeom>
        </p:spPr>
      </p:pic>
      <p:pic>
        <p:nvPicPr>
          <p:cNvPr id="2050" name="Picture 2" descr="Jobs at OLX GROUP | datacareer.de">
            <a:extLst>
              <a:ext uri="{FF2B5EF4-FFF2-40B4-BE49-F238E27FC236}">
                <a16:creationId xmlns:a16="http://schemas.microsoft.com/office/drawing/2014/main" id="{C329A405-5A98-4460-B259-EFFDBD075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344" y="36770"/>
            <a:ext cx="23812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62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6923-967E-43D5-BB35-E899064C87AE}"/>
              </a:ext>
            </a:extLst>
          </p:cNvPr>
          <p:cNvSpPr>
            <a:spLocks noGrp="1"/>
          </p:cNvSpPr>
          <p:nvPr>
            <p:ph type="title"/>
          </p:nvPr>
        </p:nvSpPr>
        <p:spPr>
          <a:xfrm>
            <a:off x="109306" y="-5966"/>
            <a:ext cx="10515600" cy="1325563"/>
          </a:xfrm>
        </p:spPr>
        <p:txBody>
          <a:bodyPr>
            <a:normAutofit/>
          </a:bodyPr>
          <a:lstStyle/>
          <a:p>
            <a:r>
              <a:rPr lang="en-IN" sz="6100" b="1" dirty="0"/>
              <a:t>BASIC PRE-PROCESSING:</a:t>
            </a:r>
            <a:endParaRPr lang="en-IN" sz="6100" dirty="0"/>
          </a:p>
        </p:txBody>
      </p:sp>
      <p:sp>
        <p:nvSpPr>
          <p:cNvPr id="3" name="Content Placeholder 2">
            <a:extLst>
              <a:ext uri="{FF2B5EF4-FFF2-40B4-BE49-F238E27FC236}">
                <a16:creationId xmlns:a16="http://schemas.microsoft.com/office/drawing/2014/main" id="{65B2496D-4098-4DC3-B59D-C9A7F673F105}"/>
              </a:ext>
            </a:extLst>
          </p:cNvPr>
          <p:cNvSpPr>
            <a:spLocks noGrp="1"/>
          </p:cNvSpPr>
          <p:nvPr>
            <p:ph sz="half" idx="1"/>
          </p:nvPr>
        </p:nvSpPr>
        <p:spPr>
          <a:xfrm>
            <a:off x="381740" y="1825625"/>
            <a:ext cx="5638060" cy="4859260"/>
          </a:xfrm>
          <a:solidFill>
            <a:schemeClr val="accent6">
              <a:lumMod val="60000"/>
              <a:lumOff val="40000"/>
            </a:schemeClr>
          </a:solidFill>
        </p:spPr>
        <p:txBody>
          <a:bodyPr/>
          <a:lstStyle/>
          <a:p>
            <a:r>
              <a:rPr lang="en-IN" b="1" dirty="0"/>
              <a:t>BEFORE REMOVING NULL VALUES </a:t>
            </a:r>
          </a:p>
        </p:txBody>
      </p:sp>
      <p:sp>
        <p:nvSpPr>
          <p:cNvPr id="4" name="Content Placeholder 3">
            <a:extLst>
              <a:ext uri="{FF2B5EF4-FFF2-40B4-BE49-F238E27FC236}">
                <a16:creationId xmlns:a16="http://schemas.microsoft.com/office/drawing/2014/main" id="{AF1F3C94-3CAA-4DF4-ABE6-9475ED526AF1}"/>
              </a:ext>
            </a:extLst>
          </p:cNvPr>
          <p:cNvSpPr>
            <a:spLocks noGrp="1"/>
          </p:cNvSpPr>
          <p:nvPr>
            <p:ph sz="half" idx="2"/>
          </p:nvPr>
        </p:nvSpPr>
        <p:spPr>
          <a:xfrm>
            <a:off x="6172200" y="1825624"/>
            <a:ext cx="5777144" cy="4859259"/>
          </a:xfrm>
          <a:solidFill>
            <a:schemeClr val="accent4">
              <a:lumMod val="60000"/>
              <a:lumOff val="40000"/>
            </a:schemeClr>
          </a:solidFill>
        </p:spPr>
        <p:txBody>
          <a:bodyPr/>
          <a:lstStyle/>
          <a:p>
            <a:r>
              <a:rPr lang="en-IN" b="1" dirty="0"/>
              <a:t>AFTER REMOVING NUL VALUES</a:t>
            </a:r>
          </a:p>
        </p:txBody>
      </p:sp>
      <p:pic>
        <p:nvPicPr>
          <p:cNvPr id="6" name="Picture 5">
            <a:extLst>
              <a:ext uri="{FF2B5EF4-FFF2-40B4-BE49-F238E27FC236}">
                <a16:creationId xmlns:a16="http://schemas.microsoft.com/office/drawing/2014/main" id="{13A40BF5-63B4-4BD8-B726-40B88F26A2D0}"/>
              </a:ext>
            </a:extLst>
          </p:cNvPr>
          <p:cNvPicPr>
            <a:picLocks noChangeAspect="1"/>
          </p:cNvPicPr>
          <p:nvPr/>
        </p:nvPicPr>
        <p:blipFill>
          <a:blip r:embed="rId2"/>
          <a:stretch>
            <a:fillRect/>
          </a:stretch>
        </p:blipFill>
        <p:spPr>
          <a:xfrm>
            <a:off x="752240" y="2705007"/>
            <a:ext cx="4897059" cy="347385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9ED41DA-49D1-4DC7-A3E2-1462C86CB3ED}"/>
              </a:ext>
            </a:extLst>
          </p:cNvPr>
          <p:cNvPicPr>
            <a:picLocks noChangeAspect="1"/>
          </p:cNvPicPr>
          <p:nvPr/>
        </p:nvPicPr>
        <p:blipFill>
          <a:blip r:embed="rId3"/>
          <a:stretch>
            <a:fillRect/>
          </a:stretch>
        </p:blipFill>
        <p:spPr>
          <a:xfrm>
            <a:off x="6550099" y="2705007"/>
            <a:ext cx="4963500" cy="3578902"/>
          </a:xfrm>
          <a:prstGeom prst="rect">
            <a:avLst/>
          </a:prstGeom>
          <a:ln>
            <a:noFill/>
          </a:ln>
          <a:effectLst>
            <a:outerShdw blurRad="292100" dist="139700" dir="2700000" algn="tl" rotWithShape="0">
              <a:srgbClr val="333333">
                <a:alpha val="65000"/>
              </a:srgbClr>
            </a:outerShdw>
          </a:effectLst>
        </p:spPr>
      </p:pic>
      <p:pic>
        <p:nvPicPr>
          <p:cNvPr id="9" name="Picture 2" descr="Jobs at OLX GROUP | datacareer.de">
            <a:extLst>
              <a:ext uri="{FF2B5EF4-FFF2-40B4-BE49-F238E27FC236}">
                <a16:creationId xmlns:a16="http://schemas.microsoft.com/office/drawing/2014/main" id="{93758CD5-DD9A-40D0-9341-4A635949D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1444" y="212141"/>
            <a:ext cx="23812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286769" y="276636"/>
            <a:ext cx="5506440" cy="1663106"/>
          </a:xfrm>
        </p:spPr>
        <p:txBody>
          <a:bodyPr anchor="ctr">
            <a:noAutofit/>
          </a:bodyPr>
          <a:lstStyle/>
          <a:p>
            <a:r>
              <a:rPr lang="en-IN" sz="6100" b="1" dirty="0"/>
              <a:t>EXPLORATORY DATA ANALYSIS:</a:t>
            </a:r>
          </a:p>
        </p:txBody>
      </p:sp>
      <p:grpSp>
        <p:nvGrpSpPr>
          <p:cNvPr id="3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8361E-4C5A-4732-9B52-816E24C18D17}"/>
              </a:ext>
            </a:extLst>
          </p:cNvPr>
          <p:cNvSpPr>
            <a:spLocks noGrp="1"/>
          </p:cNvSpPr>
          <p:nvPr>
            <p:ph idx="1"/>
          </p:nvPr>
        </p:nvSpPr>
        <p:spPr>
          <a:xfrm>
            <a:off x="405529" y="3028221"/>
            <a:ext cx="4943306" cy="1711779"/>
          </a:xfrm>
        </p:spPr>
        <p:txBody>
          <a:bodyPr anchor="ctr">
            <a:normAutofit/>
          </a:bodyPr>
          <a:lstStyle/>
          <a:p>
            <a:r>
              <a:rPr lang="en-IN" sz="2400" dirty="0"/>
              <a:t>This graph implicates that for the fuel type “petrol” and a high engine capacity the target price will be the highest out of all.</a:t>
            </a:r>
          </a:p>
          <a:p>
            <a:endParaRPr lang="en-IN" sz="2400" dirty="0"/>
          </a:p>
        </p:txBody>
      </p:sp>
      <p:sp>
        <p:nvSpPr>
          <p:cNvPr id="40"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Jobs at OLX GROUP | datacareer.de">
            <a:extLst>
              <a:ext uri="{FF2B5EF4-FFF2-40B4-BE49-F238E27FC236}">
                <a16:creationId xmlns:a16="http://schemas.microsoft.com/office/drawing/2014/main" id="{449A7080-0513-4BEB-94EF-03AB3BC6B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592" y="0"/>
            <a:ext cx="23812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D34B26-1B56-4214-BC9C-B816E7840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863" y="961117"/>
            <a:ext cx="5572337" cy="483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2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3ED6-62CA-44C0-876A-55A8CE679B60}"/>
              </a:ext>
            </a:extLst>
          </p:cNvPr>
          <p:cNvSpPr>
            <a:spLocks noGrp="1"/>
          </p:cNvSpPr>
          <p:nvPr>
            <p:ph type="title"/>
          </p:nvPr>
        </p:nvSpPr>
        <p:spPr>
          <a:xfrm>
            <a:off x="589559" y="357447"/>
            <a:ext cx="5675757" cy="1626801"/>
          </a:xfrm>
        </p:spPr>
        <p:txBody>
          <a:bodyPr anchor="ctr">
            <a:noAutofit/>
          </a:bodyPr>
          <a:lstStyle/>
          <a:p>
            <a:r>
              <a:rPr lang="en-IN" sz="6100" b="1" dirty="0"/>
              <a:t>EXPLORATORY DATA ANALYSIS: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8361E-4C5A-4732-9B52-816E24C18D17}"/>
              </a:ext>
            </a:extLst>
          </p:cNvPr>
          <p:cNvSpPr>
            <a:spLocks noGrp="1"/>
          </p:cNvSpPr>
          <p:nvPr>
            <p:ph idx="1"/>
          </p:nvPr>
        </p:nvSpPr>
        <p:spPr>
          <a:xfrm>
            <a:off x="355196" y="2330505"/>
            <a:ext cx="6264679" cy="4346520"/>
          </a:xfrm>
        </p:spPr>
        <p:txBody>
          <a:bodyPr anchor="ctr">
            <a:normAutofit/>
          </a:bodyPr>
          <a:lstStyle/>
          <a:p>
            <a:pPr algn="just"/>
            <a:r>
              <a:rPr lang="en-IN" sz="2400" dirty="0"/>
              <a:t>From first graph, Maximum number of people across all manufacturers preferred their car to have petrol fuel type followed by diesel and a very few groups preferred the other types  .</a:t>
            </a:r>
          </a:p>
          <a:p>
            <a:pPr algn="just"/>
            <a:endParaRPr lang="en-IN" sz="2400" dirty="0"/>
          </a:p>
          <a:p>
            <a:r>
              <a:rPr lang="en-IN" sz="2400" dirty="0"/>
              <a:t>Likewise , in second graph maximum people with a number higher than 120000 owned manual transmission vehicles .</a:t>
            </a:r>
          </a:p>
          <a:p>
            <a:pPr algn="just"/>
            <a:endParaRPr lang="en-IN" sz="2400" dirty="0"/>
          </a:p>
          <a:p>
            <a:pPr algn="just"/>
            <a:r>
              <a:rPr lang="en-IN" sz="2400" dirty="0"/>
              <a:t>Approx. half of that i.e. 60000 owned automatic transmission vehicles.</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Jobs at OLX GROUP | datacareer.de">
            <a:extLst>
              <a:ext uri="{FF2B5EF4-FFF2-40B4-BE49-F238E27FC236}">
                <a16:creationId xmlns:a16="http://schemas.microsoft.com/office/drawing/2014/main" id="{210B2873-F062-4065-B50C-C6CE1CA0A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424" y="-35522"/>
            <a:ext cx="1933575" cy="46382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F89409E8-ACA2-4A34-BDEF-039CF3B28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234" y="187549"/>
            <a:ext cx="3297298" cy="320570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D13E318-75BE-435E-BC1F-47715AA8B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6733" y="3563154"/>
            <a:ext cx="3297297" cy="304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6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1063</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Calibri Light</vt:lpstr>
      <vt:lpstr>Roboto</vt:lpstr>
      <vt:lpstr>Office Theme</vt:lpstr>
      <vt:lpstr>OTOMOTO CAR PRICE PREDICTION</vt:lpstr>
      <vt:lpstr>INDEX :</vt:lpstr>
      <vt:lpstr>AIM:</vt:lpstr>
      <vt:lpstr>ABOUT DATA SET:</vt:lpstr>
      <vt:lpstr>IMPORT NECESSARY PACKAGES:</vt:lpstr>
      <vt:lpstr>BASIC PRE-PROCESSING:</vt:lpstr>
      <vt:lpstr>BASIC PRE-PROCESSING: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DETECTION AND REMOVING OUTLIERS:</vt:lpstr>
      <vt:lpstr>DETECTION AND REMOVING OUTLIERS:</vt:lpstr>
      <vt:lpstr>DETECTION AND REMOVING OUTLIERS:</vt:lpstr>
      <vt:lpstr>FEATURE SCALING:</vt:lpstr>
      <vt:lpstr>K-FOLD CROSS VALIDATION: </vt:lpstr>
      <vt:lpstr>SUPPORT VECTOR REGRESSION:</vt:lpstr>
      <vt:lpstr>CONVOLUTIONAL NEURAL NETWORK(CNN):</vt:lpstr>
      <vt:lpstr>POLYNOMIAL REGRESSION:</vt:lpstr>
      <vt:lpstr>RANDOM FOREST REGRESSION :</vt:lpstr>
      <vt:lpstr>XG BOOST REGRESSION :</vt:lpstr>
      <vt:lpstr>MODEL PERFORMANCE :</vt:lpstr>
      <vt:lpstr>CONCLUSION</vt:lpstr>
      <vt:lpstr>FURTHER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OTOMOTO CAR PRICE PREDICTION</dc:title>
  <dc:creator>Ameya Prasanna</dc:creator>
  <cp:lastModifiedBy>Ameya Prasanna</cp:lastModifiedBy>
  <cp:revision>53</cp:revision>
  <dcterms:created xsi:type="dcterms:W3CDTF">2021-05-16T11:50:47Z</dcterms:created>
  <dcterms:modified xsi:type="dcterms:W3CDTF">2021-05-18T18:29:58Z</dcterms:modified>
</cp:coreProperties>
</file>